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84" r:id="rId5"/>
    <p:sldMasterId id="2147483690" r:id="rId6"/>
    <p:sldMasterId id="2147483702" r:id="rId7"/>
  </p:sldMasterIdLst>
  <p:notesMasterIdLst>
    <p:notesMasterId r:id="rId20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8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0A8FB-07DA-4117-A6C3-9000B287E9CE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FD060-9968-461F-B717-7EB5A3EDD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82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D060-9968-461F-B717-7EB5A3EDDAC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20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D060-9968-461F-B717-7EB5A3EDDAC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43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61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" y="8533"/>
            <a:ext cx="12192000" cy="6849745"/>
          </a:xfrm>
          <a:custGeom>
            <a:avLst/>
            <a:gdLst/>
            <a:ahLst/>
            <a:cxnLst/>
            <a:rect l="l" t="t" r="r" b="b"/>
            <a:pathLst>
              <a:path w="12192000" h="6849745">
                <a:moveTo>
                  <a:pt x="12192001" y="0"/>
                </a:moveTo>
                <a:lnTo>
                  <a:pt x="0" y="0"/>
                </a:lnTo>
                <a:lnTo>
                  <a:pt x="0" y="6849466"/>
                </a:lnTo>
                <a:lnTo>
                  <a:pt x="12192001" y="6849466"/>
                </a:lnTo>
                <a:lnTo>
                  <a:pt x="12192001" y="0"/>
                </a:lnTo>
                <a:close/>
              </a:path>
            </a:pathLst>
          </a:custGeom>
          <a:solidFill>
            <a:srgbClr val="F0F8F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86181" y="2852935"/>
            <a:ext cx="11819890" cy="3360420"/>
          </a:xfrm>
          <a:custGeom>
            <a:avLst/>
            <a:gdLst/>
            <a:ahLst/>
            <a:cxnLst/>
            <a:rect l="l" t="t" r="r" b="b"/>
            <a:pathLst>
              <a:path w="11819890" h="3360420">
                <a:moveTo>
                  <a:pt x="11819632" y="0"/>
                </a:moveTo>
                <a:lnTo>
                  <a:pt x="0" y="0"/>
                </a:lnTo>
                <a:lnTo>
                  <a:pt x="0" y="3360373"/>
                </a:lnTo>
                <a:lnTo>
                  <a:pt x="11819632" y="3360373"/>
                </a:lnTo>
                <a:lnTo>
                  <a:pt x="11819632" y="0"/>
                </a:lnTo>
                <a:close/>
              </a:path>
            </a:pathLst>
          </a:custGeom>
          <a:solidFill>
            <a:srgbClr val="D8EB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7573454" y="202454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4618544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7573454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A7E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3141091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5471A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096001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0528362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9050908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5471A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86183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9050910" y="202454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6096001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D4E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10528362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4618544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A7E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3141091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1663636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1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1" y="1233124"/>
                </a:lnTo>
                <a:lnTo>
                  <a:pt x="1477451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1663636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1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1" y="1233123"/>
                </a:lnTo>
                <a:lnTo>
                  <a:pt x="1477451" y="0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186183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017891" y="1855716"/>
            <a:ext cx="591820" cy="444500"/>
          </a:xfrm>
          <a:custGeom>
            <a:avLst/>
            <a:gdLst/>
            <a:ahLst/>
            <a:cxnLst/>
            <a:rect l="l" t="t" r="r" b="b"/>
            <a:pathLst>
              <a:path w="591820" h="444500">
                <a:moveTo>
                  <a:pt x="48896" y="73808"/>
                </a:moveTo>
                <a:lnTo>
                  <a:pt x="0" y="73808"/>
                </a:lnTo>
                <a:lnTo>
                  <a:pt x="0" y="444228"/>
                </a:lnTo>
                <a:lnTo>
                  <a:pt x="271341" y="444228"/>
                </a:lnTo>
                <a:lnTo>
                  <a:pt x="221755" y="395251"/>
                </a:lnTo>
                <a:lnTo>
                  <a:pt x="48896" y="395251"/>
                </a:lnTo>
                <a:lnTo>
                  <a:pt x="48896" y="73808"/>
                </a:lnTo>
                <a:close/>
              </a:path>
              <a:path w="591820" h="444500">
                <a:moveTo>
                  <a:pt x="591579" y="73808"/>
                </a:moveTo>
                <a:lnTo>
                  <a:pt x="541995" y="73808"/>
                </a:lnTo>
                <a:lnTo>
                  <a:pt x="541995" y="395251"/>
                </a:lnTo>
                <a:lnTo>
                  <a:pt x="369824" y="395251"/>
                </a:lnTo>
                <a:lnTo>
                  <a:pt x="320238" y="444228"/>
                </a:lnTo>
                <a:lnTo>
                  <a:pt x="591579" y="444228"/>
                </a:lnTo>
                <a:lnTo>
                  <a:pt x="591579" y="73808"/>
                </a:lnTo>
                <a:close/>
              </a:path>
              <a:path w="591820" h="444500">
                <a:moveTo>
                  <a:pt x="354672" y="370419"/>
                </a:moveTo>
                <a:lnTo>
                  <a:pt x="236907" y="370419"/>
                </a:lnTo>
                <a:lnTo>
                  <a:pt x="250411" y="384021"/>
                </a:lnTo>
                <a:lnTo>
                  <a:pt x="264885" y="389733"/>
                </a:lnTo>
                <a:lnTo>
                  <a:pt x="280003" y="390789"/>
                </a:lnTo>
                <a:lnTo>
                  <a:pt x="295445" y="390423"/>
                </a:lnTo>
                <a:lnTo>
                  <a:pt x="316601" y="390423"/>
                </a:lnTo>
                <a:lnTo>
                  <a:pt x="326608" y="389733"/>
                </a:lnTo>
                <a:lnTo>
                  <a:pt x="341157" y="384021"/>
                </a:lnTo>
                <a:lnTo>
                  <a:pt x="354672" y="370419"/>
                </a:lnTo>
                <a:close/>
              </a:path>
              <a:path w="591820" h="444500">
                <a:moveTo>
                  <a:pt x="316601" y="390423"/>
                </a:moveTo>
                <a:lnTo>
                  <a:pt x="295445" y="390423"/>
                </a:lnTo>
                <a:lnTo>
                  <a:pt x="311285" y="390789"/>
                </a:lnTo>
                <a:lnTo>
                  <a:pt x="316601" y="390423"/>
                </a:lnTo>
                <a:close/>
              </a:path>
              <a:path w="591820" h="444500">
                <a:moveTo>
                  <a:pt x="256879" y="0"/>
                </a:moveTo>
                <a:lnTo>
                  <a:pt x="73689" y="0"/>
                </a:lnTo>
                <a:lnTo>
                  <a:pt x="73689" y="370419"/>
                </a:lnTo>
                <a:lnTo>
                  <a:pt x="517890" y="370419"/>
                </a:lnTo>
                <a:lnTo>
                  <a:pt x="517890" y="341275"/>
                </a:lnTo>
                <a:lnTo>
                  <a:pt x="295789" y="341275"/>
                </a:lnTo>
                <a:lnTo>
                  <a:pt x="278809" y="338042"/>
                </a:lnTo>
                <a:lnTo>
                  <a:pt x="263766" y="328341"/>
                </a:lnTo>
                <a:lnTo>
                  <a:pt x="256879" y="320755"/>
                </a:lnTo>
                <a:lnTo>
                  <a:pt x="123273" y="320755"/>
                </a:lnTo>
                <a:lnTo>
                  <a:pt x="123273" y="48976"/>
                </a:lnTo>
                <a:lnTo>
                  <a:pt x="517890" y="48976"/>
                </a:lnTo>
                <a:lnTo>
                  <a:pt x="517890" y="20349"/>
                </a:lnTo>
                <a:lnTo>
                  <a:pt x="295789" y="20349"/>
                </a:lnTo>
                <a:lnTo>
                  <a:pt x="278809" y="16987"/>
                </a:lnTo>
                <a:lnTo>
                  <a:pt x="263766" y="6898"/>
                </a:lnTo>
                <a:lnTo>
                  <a:pt x="256879" y="0"/>
                </a:lnTo>
                <a:close/>
              </a:path>
              <a:path w="591820" h="444500">
                <a:moveTo>
                  <a:pt x="517890" y="48976"/>
                </a:moveTo>
                <a:lnTo>
                  <a:pt x="468306" y="48976"/>
                </a:lnTo>
                <a:lnTo>
                  <a:pt x="468306" y="320755"/>
                </a:lnTo>
                <a:lnTo>
                  <a:pt x="334700" y="320755"/>
                </a:lnTo>
                <a:lnTo>
                  <a:pt x="327813" y="328341"/>
                </a:lnTo>
                <a:lnTo>
                  <a:pt x="312770" y="338042"/>
                </a:lnTo>
                <a:lnTo>
                  <a:pt x="295789" y="341275"/>
                </a:lnTo>
                <a:lnTo>
                  <a:pt x="517890" y="341275"/>
                </a:lnTo>
                <a:lnTo>
                  <a:pt x="517890" y="48976"/>
                </a:lnTo>
                <a:close/>
              </a:path>
              <a:path w="591820" h="444500">
                <a:moveTo>
                  <a:pt x="354672" y="48976"/>
                </a:moveTo>
                <a:lnTo>
                  <a:pt x="236907" y="48976"/>
                </a:lnTo>
                <a:lnTo>
                  <a:pt x="246537" y="51185"/>
                </a:lnTo>
                <a:lnTo>
                  <a:pt x="257654" y="56305"/>
                </a:lnTo>
                <a:lnTo>
                  <a:pt x="266833" y="62071"/>
                </a:lnTo>
                <a:lnTo>
                  <a:pt x="270653" y="66220"/>
                </a:lnTo>
                <a:lnTo>
                  <a:pt x="270653" y="246946"/>
                </a:lnTo>
                <a:lnTo>
                  <a:pt x="320238" y="246946"/>
                </a:lnTo>
                <a:lnTo>
                  <a:pt x="320238" y="66220"/>
                </a:lnTo>
                <a:lnTo>
                  <a:pt x="324165" y="62071"/>
                </a:lnTo>
                <a:lnTo>
                  <a:pt x="333581" y="56305"/>
                </a:lnTo>
                <a:lnTo>
                  <a:pt x="344934" y="51185"/>
                </a:lnTo>
                <a:lnTo>
                  <a:pt x="354672" y="48976"/>
                </a:lnTo>
                <a:close/>
              </a:path>
              <a:path w="591820" h="444500">
                <a:moveTo>
                  <a:pt x="517890" y="0"/>
                </a:moveTo>
                <a:lnTo>
                  <a:pt x="334700" y="0"/>
                </a:lnTo>
                <a:lnTo>
                  <a:pt x="327813" y="6898"/>
                </a:lnTo>
                <a:lnTo>
                  <a:pt x="312770" y="16987"/>
                </a:lnTo>
                <a:lnTo>
                  <a:pt x="295789" y="20349"/>
                </a:lnTo>
                <a:lnTo>
                  <a:pt x="517890" y="20349"/>
                </a:lnTo>
                <a:lnTo>
                  <a:pt x="517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017891" y="610323"/>
            <a:ext cx="591820" cy="543560"/>
          </a:xfrm>
          <a:custGeom>
            <a:avLst/>
            <a:gdLst/>
            <a:ahLst/>
            <a:cxnLst/>
            <a:rect l="l" t="t" r="r" b="b"/>
            <a:pathLst>
              <a:path w="591820" h="543560">
                <a:moveTo>
                  <a:pt x="246240" y="351256"/>
                </a:moveTo>
                <a:lnTo>
                  <a:pt x="123113" y="351256"/>
                </a:lnTo>
                <a:lnTo>
                  <a:pt x="123113" y="402285"/>
                </a:lnTo>
                <a:lnTo>
                  <a:pt x="246240" y="402285"/>
                </a:lnTo>
                <a:lnTo>
                  <a:pt x="246240" y="351256"/>
                </a:lnTo>
                <a:close/>
              </a:path>
              <a:path w="591820" h="543560">
                <a:moveTo>
                  <a:pt x="468452" y="351256"/>
                </a:moveTo>
                <a:lnTo>
                  <a:pt x="345338" y="351256"/>
                </a:lnTo>
                <a:lnTo>
                  <a:pt x="345338" y="402285"/>
                </a:lnTo>
                <a:lnTo>
                  <a:pt x="468452" y="402285"/>
                </a:lnTo>
                <a:lnTo>
                  <a:pt x="468452" y="351256"/>
                </a:lnTo>
                <a:close/>
              </a:path>
              <a:path w="591820" h="543560">
                <a:moveTo>
                  <a:pt x="591578" y="123418"/>
                </a:moveTo>
                <a:lnTo>
                  <a:pt x="541985" y="123418"/>
                </a:lnTo>
                <a:lnTo>
                  <a:pt x="541985" y="74460"/>
                </a:lnTo>
                <a:lnTo>
                  <a:pt x="537044" y="49644"/>
                </a:lnTo>
                <a:lnTo>
                  <a:pt x="536194" y="45377"/>
                </a:lnTo>
                <a:lnTo>
                  <a:pt x="520382" y="21717"/>
                </a:lnTo>
                <a:lnTo>
                  <a:pt x="496951" y="5816"/>
                </a:lnTo>
                <a:lnTo>
                  <a:pt x="493090" y="5041"/>
                </a:lnTo>
                <a:lnTo>
                  <a:pt x="493090" y="74460"/>
                </a:lnTo>
                <a:lnTo>
                  <a:pt x="493090" y="246824"/>
                </a:lnTo>
                <a:lnTo>
                  <a:pt x="493090" y="296456"/>
                </a:lnTo>
                <a:lnTo>
                  <a:pt x="493090" y="444690"/>
                </a:lnTo>
                <a:lnTo>
                  <a:pt x="98475" y="444690"/>
                </a:lnTo>
                <a:lnTo>
                  <a:pt x="98475" y="296456"/>
                </a:lnTo>
                <a:lnTo>
                  <a:pt x="493090" y="296456"/>
                </a:lnTo>
                <a:lnTo>
                  <a:pt x="493090" y="246824"/>
                </a:lnTo>
                <a:lnTo>
                  <a:pt x="320230" y="246824"/>
                </a:lnTo>
                <a:lnTo>
                  <a:pt x="320230" y="74460"/>
                </a:lnTo>
                <a:lnTo>
                  <a:pt x="270649" y="74460"/>
                </a:lnTo>
                <a:lnTo>
                  <a:pt x="270649" y="246824"/>
                </a:lnTo>
                <a:lnTo>
                  <a:pt x="98475" y="246824"/>
                </a:lnTo>
                <a:lnTo>
                  <a:pt x="98475" y="74460"/>
                </a:lnTo>
                <a:lnTo>
                  <a:pt x="100418" y="64770"/>
                </a:lnTo>
                <a:lnTo>
                  <a:pt x="105702" y="56883"/>
                </a:lnTo>
                <a:lnTo>
                  <a:pt x="113588" y="51587"/>
                </a:lnTo>
                <a:lnTo>
                  <a:pt x="123266" y="49644"/>
                </a:lnTo>
                <a:lnTo>
                  <a:pt x="468299" y="49644"/>
                </a:lnTo>
                <a:lnTo>
                  <a:pt x="477989" y="51587"/>
                </a:lnTo>
                <a:lnTo>
                  <a:pt x="485863" y="56883"/>
                </a:lnTo>
                <a:lnTo>
                  <a:pt x="491159" y="64770"/>
                </a:lnTo>
                <a:lnTo>
                  <a:pt x="493090" y="74460"/>
                </a:lnTo>
                <a:lnTo>
                  <a:pt x="493090" y="5041"/>
                </a:lnTo>
                <a:lnTo>
                  <a:pt x="468299" y="0"/>
                </a:lnTo>
                <a:lnTo>
                  <a:pt x="123266" y="0"/>
                </a:lnTo>
                <a:lnTo>
                  <a:pt x="94500" y="5816"/>
                </a:lnTo>
                <a:lnTo>
                  <a:pt x="70840" y="21717"/>
                </a:lnTo>
                <a:lnTo>
                  <a:pt x="54800" y="45377"/>
                </a:lnTo>
                <a:lnTo>
                  <a:pt x="48895" y="74460"/>
                </a:lnTo>
                <a:lnTo>
                  <a:pt x="48895" y="123418"/>
                </a:lnTo>
                <a:lnTo>
                  <a:pt x="0" y="123418"/>
                </a:lnTo>
                <a:lnTo>
                  <a:pt x="0" y="246824"/>
                </a:lnTo>
                <a:lnTo>
                  <a:pt x="48895" y="246824"/>
                </a:lnTo>
                <a:lnTo>
                  <a:pt x="48895" y="493636"/>
                </a:lnTo>
                <a:lnTo>
                  <a:pt x="98475" y="493636"/>
                </a:lnTo>
                <a:lnTo>
                  <a:pt x="98475" y="543280"/>
                </a:lnTo>
                <a:lnTo>
                  <a:pt x="147370" y="543280"/>
                </a:lnTo>
                <a:lnTo>
                  <a:pt x="147370" y="493636"/>
                </a:lnTo>
                <a:lnTo>
                  <a:pt x="443509" y="493636"/>
                </a:lnTo>
                <a:lnTo>
                  <a:pt x="443509" y="543280"/>
                </a:lnTo>
                <a:lnTo>
                  <a:pt x="493090" y="543280"/>
                </a:lnTo>
                <a:lnTo>
                  <a:pt x="493090" y="493636"/>
                </a:lnTo>
                <a:lnTo>
                  <a:pt x="541985" y="493636"/>
                </a:lnTo>
                <a:lnTo>
                  <a:pt x="541985" y="444690"/>
                </a:lnTo>
                <a:lnTo>
                  <a:pt x="541985" y="296456"/>
                </a:lnTo>
                <a:lnTo>
                  <a:pt x="541985" y="246824"/>
                </a:lnTo>
                <a:lnTo>
                  <a:pt x="591578" y="246824"/>
                </a:lnTo>
                <a:lnTo>
                  <a:pt x="591578" y="123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2177135" y="560565"/>
            <a:ext cx="447675" cy="519430"/>
          </a:xfrm>
          <a:custGeom>
            <a:avLst/>
            <a:gdLst/>
            <a:ahLst/>
            <a:cxnLst/>
            <a:rect l="l" t="t" r="r" b="b"/>
            <a:pathLst>
              <a:path w="447675" h="519430">
                <a:moveTo>
                  <a:pt x="447446" y="177469"/>
                </a:moveTo>
                <a:lnTo>
                  <a:pt x="444690" y="166420"/>
                </a:lnTo>
                <a:lnTo>
                  <a:pt x="425335" y="120040"/>
                </a:lnTo>
                <a:lnTo>
                  <a:pt x="397116" y="79692"/>
                </a:lnTo>
                <a:lnTo>
                  <a:pt x="393827" y="76631"/>
                </a:lnTo>
                <a:lnTo>
                  <a:pt x="393827" y="169176"/>
                </a:lnTo>
                <a:lnTo>
                  <a:pt x="298983" y="314871"/>
                </a:lnTo>
                <a:lnTo>
                  <a:pt x="254304" y="469544"/>
                </a:lnTo>
                <a:lnTo>
                  <a:pt x="248805" y="469544"/>
                </a:lnTo>
                <a:lnTo>
                  <a:pt x="248805" y="240296"/>
                </a:lnTo>
                <a:lnTo>
                  <a:pt x="263004" y="232740"/>
                </a:lnTo>
                <a:lnTo>
                  <a:pt x="270116" y="222783"/>
                </a:lnTo>
                <a:lnTo>
                  <a:pt x="272580" y="210883"/>
                </a:lnTo>
                <a:lnTo>
                  <a:pt x="272859" y="197485"/>
                </a:lnTo>
                <a:lnTo>
                  <a:pt x="269011" y="178473"/>
                </a:lnTo>
                <a:lnTo>
                  <a:pt x="258521" y="162877"/>
                </a:lnTo>
                <a:lnTo>
                  <a:pt x="243001" y="152336"/>
                </a:lnTo>
                <a:lnTo>
                  <a:pt x="224066" y="148463"/>
                </a:lnTo>
                <a:lnTo>
                  <a:pt x="204736" y="152336"/>
                </a:lnTo>
                <a:lnTo>
                  <a:pt x="189014" y="162877"/>
                </a:lnTo>
                <a:lnTo>
                  <a:pt x="178447" y="178473"/>
                </a:lnTo>
                <a:lnTo>
                  <a:pt x="174574" y="197485"/>
                </a:lnTo>
                <a:lnTo>
                  <a:pt x="174967" y="210883"/>
                </a:lnTo>
                <a:lnTo>
                  <a:pt x="177673" y="222783"/>
                </a:lnTo>
                <a:lnTo>
                  <a:pt x="185013" y="232740"/>
                </a:lnTo>
                <a:lnTo>
                  <a:pt x="199326" y="240296"/>
                </a:lnTo>
                <a:lnTo>
                  <a:pt x="199326" y="469544"/>
                </a:lnTo>
                <a:lnTo>
                  <a:pt x="193141" y="469544"/>
                </a:lnTo>
                <a:lnTo>
                  <a:pt x="145707" y="307975"/>
                </a:lnTo>
                <a:lnTo>
                  <a:pt x="54292" y="169176"/>
                </a:lnTo>
                <a:lnTo>
                  <a:pt x="74396" y="129438"/>
                </a:lnTo>
                <a:lnTo>
                  <a:pt x="102095" y="97536"/>
                </a:lnTo>
                <a:lnTo>
                  <a:pt x="102095" y="135331"/>
                </a:lnTo>
                <a:lnTo>
                  <a:pt x="348348" y="135331"/>
                </a:lnTo>
                <a:lnTo>
                  <a:pt x="348348" y="100418"/>
                </a:lnTo>
                <a:lnTo>
                  <a:pt x="373672" y="129438"/>
                </a:lnTo>
                <a:lnTo>
                  <a:pt x="393827" y="169176"/>
                </a:lnTo>
                <a:lnTo>
                  <a:pt x="393827" y="76631"/>
                </a:lnTo>
                <a:lnTo>
                  <a:pt x="364959" y="49720"/>
                </a:lnTo>
                <a:lnTo>
                  <a:pt x="361442" y="46443"/>
                </a:lnTo>
                <a:lnTo>
                  <a:pt x="331914" y="28689"/>
                </a:lnTo>
                <a:lnTo>
                  <a:pt x="331914" y="87299"/>
                </a:lnTo>
                <a:lnTo>
                  <a:pt x="115976" y="87299"/>
                </a:lnTo>
                <a:lnTo>
                  <a:pt x="138671" y="71285"/>
                </a:lnTo>
                <a:lnTo>
                  <a:pt x="179552" y="55321"/>
                </a:lnTo>
                <a:lnTo>
                  <a:pt x="224066" y="49720"/>
                </a:lnTo>
                <a:lnTo>
                  <a:pt x="268312" y="55321"/>
                </a:lnTo>
                <a:lnTo>
                  <a:pt x="309156" y="71285"/>
                </a:lnTo>
                <a:lnTo>
                  <a:pt x="331914" y="87299"/>
                </a:lnTo>
                <a:lnTo>
                  <a:pt x="331914" y="28689"/>
                </a:lnTo>
                <a:lnTo>
                  <a:pt x="319747" y="21361"/>
                </a:lnTo>
                <a:lnTo>
                  <a:pt x="273481" y="5524"/>
                </a:lnTo>
                <a:lnTo>
                  <a:pt x="224066" y="0"/>
                </a:lnTo>
                <a:lnTo>
                  <a:pt x="174358" y="5524"/>
                </a:lnTo>
                <a:lnTo>
                  <a:pt x="127914" y="21361"/>
                </a:lnTo>
                <a:lnTo>
                  <a:pt x="86169" y="46443"/>
                </a:lnTo>
                <a:lnTo>
                  <a:pt x="50558" y="79692"/>
                </a:lnTo>
                <a:lnTo>
                  <a:pt x="22504" y="120040"/>
                </a:lnTo>
                <a:lnTo>
                  <a:pt x="3441" y="166420"/>
                </a:lnTo>
                <a:lnTo>
                  <a:pt x="0" y="177469"/>
                </a:lnTo>
                <a:lnTo>
                  <a:pt x="103098" y="332143"/>
                </a:lnTo>
                <a:lnTo>
                  <a:pt x="156019" y="519264"/>
                </a:lnTo>
                <a:lnTo>
                  <a:pt x="291426" y="519264"/>
                </a:lnTo>
                <a:lnTo>
                  <a:pt x="305663" y="469544"/>
                </a:lnTo>
                <a:lnTo>
                  <a:pt x="345033" y="332143"/>
                </a:lnTo>
                <a:lnTo>
                  <a:pt x="447446" y="177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11074901" y="1789685"/>
            <a:ext cx="384810" cy="576580"/>
          </a:xfrm>
          <a:custGeom>
            <a:avLst/>
            <a:gdLst/>
            <a:ahLst/>
            <a:cxnLst/>
            <a:rect l="l" t="t" r="r" b="b"/>
            <a:pathLst>
              <a:path w="384809" h="576580">
                <a:moveTo>
                  <a:pt x="191843" y="0"/>
                </a:moveTo>
                <a:lnTo>
                  <a:pt x="147874" y="5070"/>
                </a:lnTo>
                <a:lnTo>
                  <a:pt x="107501" y="19512"/>
                </a:lnTo>
                <a:lnTo>
                  <a:pt x="71880" y="42170"/>
                </a:lnTo>
                <a:lnTo>
                  <a:pt x="42164" y="71889"/>
                </a:lnTo>
                <a:lnTo>
                  <a:pt x="19509" y="107515"/>
                </a:lnTo>
                <a:lnTo>
                  <a:pt x="5069" y="147893"/>
                </a:lnTo>
                <a:lnTo>
                  <a:pt x="0" y="191867"/>
                </a:lnTo>
                <a:lnTo>
                  <a:pt x="0" y="358978"/>
                </a:lnTo>
                <a:lnTo>
                  <a:pt x="5759" y="408692"/>
                </a:lnTo>
                <a:lnTo>
                  <a:pt x="22164" y="454389"/>
                </a:lnTo>
                <a:lnTo>
                  <a:pt x="47902" y="494745"/>
                </a:lnTo>
                <a:lnTo>
                  <a:pt x="81663" y="528436"/>
                </a:lnTo>
                <a:lnTo>
                  <a:pt x="122136" y="554139"/>
                </a:lnTo>
                <a:lnTo>
                  <a:pt x="168010" y="570532"/>
                </a:lnTo>
                <a:lnTo>
                  <a:pt x="217973" y="576290"/>
                </a:lnTo>
                <a:lnTo>
                  <a:pt x="384376" y="576290"/>
                </a:lnTo>
                <a:lnTo>
                  <a:pt x="384376" y="528152"/>
                </a:lnTo>
                <a:lnTo>
                  <a:pt x="217973" y="528152"/>
                </a:lnTo>
                <a:lnTo>
                  <a:pt x="172922" y="522115"/>
                </a:lnTo>
                <a:lnTo>
                  <a:pt x="132378" y="505076"/>
                </a:lnTo>
                <a:lnTo>
                  <a:pt x="97984" y="478637"/>
                </a:lnTo>
                <a:lnTo>
                  <a:pt x="71384" y="444405"/>
                </a:lnTo>
                <a:lnTo>
                  <a:pt x="54219" y="403984"/>
                </a:lnTo>
                <a:lnTo>
                  <a:pt x="48133" y="358978"/>
                </a:lnTo>
                <a:lnTo>
                  <a:pt x="48133" y="191867"/>
                </a:lnTo>
                <a:lnTo>
                  <a:pt x="55487" y="146551"/>
                </a:lnTo>
                <a:lnTo>
                  <a:pt x="75945" y="107110"/>
                </a:lnTo>
                <a:lnTo>
                  <a:pt x="107096" y="75954"/>
                </a:lnTo>
                <a:lnTo>
                  <a:pt x="146532" y="55493"/>
                </a:lnTo>
                <a:lnTo>
                  <a:pt x="191843" y="48138"/>
                </a:lnTo>
                <a:lnTo>
                  <a:pt x="318075" y="48138"/>
                </a:lnTo>
                <a:lnTo>
                  <a:pt x="312078" y="42170"/>
                </a:lnTo>
                <a:lnTo>
                  <a:pt x="276322" y="19512"/>
                </a:lnTo>
                <a:lnTo>
                  <a:pt x="235851" y="5070"/>
                </a:lnTo>
                <a:lnTo>
                  <a:pt x="191843" y="0"/>
                </a:lnTo>
                <a:close/>
              </a:path>
              <a:path w="384809" h="576580">
                <a:moveTo>
                  <a:pt x="318075" y="48138"/>
                </a:moveTo>
                <a:lnTo>
                  <a:pt x="191843" y="48138"/>
                </a:lnTo>
                <a:lnTo>
                  <a:pt x="237490" y="55493"/>
                </a:lnTo>
                <a:lnTo>
                  <a:pt x="277130" y="75954"/>
                </a:lnTo>
                <a:lnTo>
                  <a:pt x="308386" y="107110"/>
                </a:lnTo>
                <a:lnTo>
                  <a:pt x="328883" y="146551"/>
                </a:lnTo>
                <a:lnTo>
                  <a:pt x="336243" y="191867"/>
                </a:lnTo>
                <a:lnTo>
                  <a:pt x="336243" y="528152"/>
                </a:lnTo>
                <a:lnTo>
                  <a:pt x="384376" y="528152"/>
                </a:lnTo>
                <a:lnTo>
                  <a:pt x="384376" y="191867"/>
                </a:lnTo>
                <a:lnTo>
                  <a:pt x="379268" y="147893"/>
                </a:lnTo>
                <a:lnTo>
                  <a:pt x="364730" y="107515"/>
                </a:lnTo>
                <a:lnTo>
                  <a:pt x="341940" y="71889"/>
                </a:lnTo>
                <a:lnTo>
                  <a:pt x="318075" y="48138"/>
                </a:lnTo>
                <a:close/>
              </a:path>
              <a:path w="384809" h="576580">
                <a:moveTo>
                  <a:pt x="120332" y="360353"/>
                </a:moveTo>
                <a:lnTo>
                  <a:pt x="72199" y="360353"/>
                </a:lnTo>
                <a:lnTo>
                  <a:pt x="80280" y="402765"/>
                </a:lnTo>
                <a:lnTo>
                  <a:pt x="102190" y="441842"/>
                </a:lnTo>
                <a:lnTo>
                  <a:pt x="134431" y="474087"/>
                </a:lnTo>
                <a:lnTo>
                  <a:pt x="173503" y="496000"/>
                </a:lnTo>
                <a:lnTo>
                  <a:pt x="215910" y="504082"/>
                </a:lnTo>
                <a:lnTo>
                  <a:pt x="215910" y="455943"/>
                </a:lnTo>
                <a:lnTo>
                  <a:pt x="180960" y="447777"/>
                </a:lnTo>
                <a:lnTo>
                  <a:pt x="150329" y="426201"/>
                </a:lnTo>
                <a:lnTo>
                  <a:pt x="128594" y="395598"/>
                </a:lnTo>
                <a:lnTo>
                  <a:pt x="120332" y="360353"/>
                </a:lnTo>
                <a:close/>
              </a:path>
              <a:path w="384809" h="576580">
                <a:moveTo>
                  <a:pt x="215910" y="288145"/>
                </a:moveTo>
                <a:lnTo>
                  <a:pt x="168465" y="288145"/>
                </a:lnTo>
                <a:lnTo>
                  <a:pt x="168465" y="312214"/>
                </a:lnTo>
                <a:lnTo>
                  <a:pt x="215910" y="312214"/>
                </a:lnTo>
                <a:lnTo>
                  <a:pt x="215910" y="288145"/>
                </a:lnTo>
                <a:close/>
              </a:path>
              <a:path w="384809" h="576580">
                <a:moveTo>
                  <a:pt x="144399" y="96277"/>
                </a:moveTo>
                <a:lnTo>
                  <a:pt x="107020" y="103766"/>
                </a:lnTo>
                <a:lnTo>
                  <a:pt x="76411" y="124215"/>
                </a:lnTo>
                <a:lnTo>
                  <a:pt x="55728" y="154592"/>
                </a:lnTo>
                <a:lnTo>
                  <a:pt x="48133" y="191867"/>
                </a:lnTo>
                <a:lnTo>
                  <a:pt x="55728" y="229250"/>
                </a:lnTo>
                <a:lnTo>
                  <a:pt x="76411" y="259863"/>
                </a:lnTo>
                <a:lnTo>
                  <a:pt x="107020" y="280548"/>
                </a:lnTo>
                <a:lnTo>
                  <a:pt x="144399" y="288145"/>
                </a:lnTo>
                <a:lnTo>
                  <a:pt x="239976" y="288145"/>
                </a:lnTo>
                <a:lnTo>
                  <a:pt x="277355" y="280548"/>
                </a:lnTo>
                <a:lnTo>
                  <a:pt x="307965" y="259863"/>
                </a:lnTo>
                <a:lnTo>
                  <a:pt x="321381" y="240005"/>
                </a:lnTo>
                <a:lnTo>
                  <a:pt x="144399" y="240005"/>
                </a:lnTo>
                <a:lnTo>
                  <a:pt x="125564" y="236255"/>
                </a:lnTo>
                <a:lnTo>
                  <a:pt x="110276" y="225994"/>
                </a:lnTo>
                <a:lnTo>
                  <a:pt x="100015" y="210703"/>
                </a:lnTo>
                <a:lnTo>
                  <a:pt x="96266" y="191867"/>
                </a:lnTo>
                <a:lnTo>
                  <a:pt x="100015" y="173321"/>
                </a:lnTo>
                <a:lnTo>
                  <a:pt x="110276" y="157998"/>
                </a:lnTo>
                <a:lnTo>
                  <a:pt x="125564" y="147575"/>
                </a:lnTo>
                <a:lnTo>
                  <a:pt x="144399" y="143728"/>
                </a:lnTo>
                <a:lnTo>
                  <a:pt x="321250" y="143728"/>
                </a:lnTo>
                <a:lnTo>
                  <a:pt x="307965" y="124215"/>
                </a:lnTo>
                <a:lnTo>
                  <a:pt x="285702" y="109343"/>
                </a:lnTo>
                <a:lnTo>
                  <a:pt x="192531" y="109343"/>
                </a:lnTo>
                <a:lnTo>
                  <a:pt x="180949" y="103530"/>
                </a:lnTo>
                <a:lnTo>
                  <a:pt x="168980" y="99457"/>
                </a:lnTo>
                <a:lnTo>
                  <a:pt x="156754" y="97061"/>
                </a:lnTo>
                <a:lnTo>
                  <a:pt x="144399" y="96277"/>
                </a:lnTo>
                <a:close/>
              </a:path>
              <a:path w="384809" h="576580">
                <a:moveTo>
                  <a:pt x="321250" y="143728"/>
                </a:moveTo>
                <a:lnTo>
                  <a:pt x="239976" y="143728"/>
                </a:lnTo>
                <a:lnTo>
                  <a:pt x="258810" y="147575"/>
                </a:lnTo>
                <a:lnTo>
                  <a:pt x="274099" y="157998"/>
                </a:lnTo>
                <a:lnTo>
                  <a:pt x="284360" y="173321"/>
                </a:lnTo>
                <a:lnTo>
                  <a:pt x="288109" y="191867"/>
                </a:lnTo>
                <a:lnTo>
                  <a:pt x="284360" y="210703"/>
                </a:lnTo>
                <a:lnTo>
                  <a:pt x="274099" y="225994"/>
                </a:lnTo>
                <a:lnTo>
                  <a:pt x="258810" y="236255"/>
                </a:lnTo>
                <a:lnTo>
                  <a:pt x="239976" y="240005"/>
                </a:lnTo>
                <a:lnTo>
                  <a:pt x="321381" y="240005"/>
                </a:lnTo>
                <a:lnTo>
                  <a:pt x="328647" y="229250"/>
                </a:lnTo>
                <a:lnTo>
                  <a:pt x="336243" y="191867"/>
                </a:lnTo>
                <a:lnTo>
                  <a:pt x="328647" y="154592"/>
                </a:lnTo>
                <a:lnTo>
                  <a:pt x="321250" y="143728"/>
                </a:lnTo>
                <a:close/>
              </a:path>
              <a:path w="384809" h="576580">
                <a:moveTo>
                  <a:pt x="168465" y="167797"/>
                </a:moveTo>
                <a:lnTo>
                  <a:pt x="120332" y="167797"/>
                </a:lnTo>
                <a:lnTo>
                  <a:pt x="120332" y="215936"/>
                </a:lnTo>
                <a:lnTo>
                  <a:pt x="168465" y="215936"/>
                </a:lnTo>
                <a:lnTo>
                  <a:pt x="168465" y="167797"/>
                </a:lnTo>
                <a:close/>
              </a:path>
              <a:path w="384809" h="576580">
                <a:moveTo>
                  <a:pt x="264043" y="167797"/>
                </a:moveTo>
                <a:lnTo>
                  <a:pt x="216598" y="167797"/>
                </a:lnTo>
                <a:lnTo>
                  <a:pt x="216598" y="215936"/>
                </a:lnTo>
                <a:lnTo>
                  <a:pt x="264043" y="215936"/>
                </a:lnTo>
                <a:lnTo>
                  <a:pt x="264043" y="167797"/>
                </a:lnTo>
                <a:close/>
              </a:path>
              <a:path w="384809" h="576580">
                <a:moveTo>
                  <a:pt x="239976" y="143728"/>
                </a:moveTo>
                <a:lnTo>
                  <a:pt x="144399" y="143728"/>
                </a:lnTo>
                <a:lnTo>
                  <a:pt x="153015" y="144609"/>
                </a:lnTo>
                <a:lnTo>
                  <a:pt x="161245" y="147167"/>
                </a:lnTo>
                <a:lnTo>
                  <a:pt x="168959" y="151272"/>
                </a:lnTo>
                <a:lnTo>
                  <a:pt x="176028" y="156795"/>
                </a:lnTo>
                <a:lnTo>
                  <a:pt x="192531" y="171236"/>
                </a:lnTo>
                <a:lnTo>
                  <a:pt x="208347" y="156795"/>
                </a:lnTo>
                <a:lnTo>
                  <a:pt x="215416" y="151272"/>
                </a:lnTo>
                <a:lnTo>
                  <a:pt x="223130" y="147167"/>
                </a:lnTo>
                <a:lnTo>
                  <a:pt x="231360" y="144609"/>
                </a:lnTo>
                <a:lnTo>
                  <a:pt x="239976" y="143728"/>
                </a:lnTo>
                <a:close/>
              </a:path>
              <a:path w="384809" h="576580">
                <a:moveTo>
                  <a:pt x="239976" y="96277"/>
                </a:moveTo>
                <a:lnTo>
                  <a:pt x="227632" y="97061"/>
                </a:lnTo>
                <a:lnTo>
                  <a:pt x="215480" y="99457"/>
                </a:lnTo>
                <a:lnTo>
                  <a:pt x="203716" y="103530"/>
                </a:lnTo>
                <a:lnTo>
                  <a:pt x="192531" y="109343"/>
                </a:lnTo>
                <a:lnTo>
                  <a:pt x="285702" y="109343"/>
                </a:lnTo>
                <a:lnTo>
                  <a:pt x="277355" y="103766"/>
                </a:lnTo>
                <a:lnTo>
                  <a:pt x="239976" y="96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3585527" y="1831706"/>
            <a:ext cx="588645" cy="492759"/>
          </a:xfrm>
          <a:custGeom>
            <a:avLst/>
            <a:gdLst/>
            <a:ahLst/>
            <a:cxnLst/>
            <a:rect l="l" t="t" r="r" b="b"/>
            <a:pathLst>
              <a:path w="588645" h="492760">
                <a:moveTo>
                  <a:pt x="220630" y="180124"/>
                </a:moveTo>
                <a:lnTo>
                  <a:pt x="205985" y="193508"/>
                </a:lnTo>
                <a:lnTo>
                  <a:pt x="195964" y="205733"/>
                </a:lnTo>
                <a:lnTo>
                  <a:pt x="185943" y="216669"/>
                </a:lnTo>
                <a:lnTo>
                  <a:pt x="171297" y="226187"/>
                </a:lnTo>
                <a:lnTo>
                  <a:pt x="171297" y="393936"/>
                </a:lnTo>
                <a:lnTo>
                  <a:pt x="220630" y="393936"/>
                </a:lnTo>
                <a:lnTo>
                  <a:pt x="220630" y="180124"/>
                </a:lnTo>
                <a:close/>
              </a:path>
              <a:path w="588645" h="492760">
                <a:moveTo>
                  <a:pt x="318613" y="98311"/>
                </a:moveTo>
                <a:lnTo>
                  <a:pt x="269965" y="98311"/>
                </a:lnTo>
                <a:lnTo>
                  <a:pt x="269965" y="393936"/>
                </a:lnTo>
                <a:lnTo>
                  <a:pt x="318613" y="393936"/>
                </a:lnTo>
                <a:lnTo>
                  <a:pt x="318613" y="98311"/>
                </a:lnTo>
                <a:close/>
              </a:path>
              <a:path w="588645" h="492760">
                <a:moveTo>
                  <a:pt x="367946" y="180124"/>
                </a:moveTo>
                <a:lnTo>
                  <a:pt x="367946" y="393936"/>
                </a:lnTo>
                <a:lnTo>
                  <a:pt x="417281" y="393936"/>
                </a:lnTo>
                <a:lnTo>
                  <a:pt x="417281" y="226187"/>
                </a:lnTo>
                <a:lnTo>
                  <a:pt x="402635" y="216669"/>
                </a:lnTo>
                <a:lnTo>
                  <a:pt x="392614" y="205733"/>
                </a:lnTo>
                <a:lnTo>
                  <a:pt x="382593" y="193508"/>
                </a:lnTo>
                <a:lnTo>
                  <a:pt x="367946" y="180124"/>
                </a:lnTo>
                <a:close/>
              </a:path>
              <a:path w="588645" h="492760">
                <a:moveTo>
                  <a:pt x="490597" y="0"/>
                </a:moveTo>
                <a:lnTo>
                  <a:pt x="97981" y="0"/>
                </a:lnTo>
                <a:lnTo>
                  <a:pt x="59836" y="7723"/>
                </a:lnTo>
                <a:lnTo>
                  <a:pt x="28692" y="28788"/>
                </a:lnTo>
                <a:lnTo>
                  <a:pt x="7697" y="60037"/>
                </a:lnTo>
                <a:lnTo>
                  <a:pt x="0" y="98311"/>
                </a:lnTo>
                <a:lnTo>
                  <a:pt x="7697" y="136586"/>
                </a:lnTo>
                <a:lnTo>
                  <a:pt x="28692" y="167835"/>
                </a:lnTo>
                <a:lnTo>
                  <a:pt x="59836" y="188900"/>
                </a:lnTo>
                <a:lnTo>
                  <a:pt x="97981" y="196623"/>
                </a:lnTo>
                <a:lnTo>
                  <a:pt x="136127" y="188223"/>
                </a:lnTo>
                <a:lnTo>
                  <a:pt x="167272" y="166030"/>
                </a:lnTo>
                <a:lnTo>
                  <a:pt x="179424" y="147811"/>
                </a:lnTo>
                <a:lnTo>
                  <a:pt x="97981" y="147811"/>
                </a:lnTo>
                <a:lnTo>
                  <a:pt x="79107" y="143944"/>
                </a:lnTo>
                <a:lnTo>
                  <a:pt x="63636" y="133373"/>
                </a:lnTo>
                <a:lnTo>
                  <a:pt x="53176" y="117647"/>
                </a:lnTo>
                <a:lnTo>
                  <a:pt x="49333" y="98311"/>
                </a:lnTo>
                <a:lnTo>
                  <a:pt x="53176" y="79373"/>
                </a:lnTo>
                <a:lnTo>
                  <a:pt x="63636" y="63851"/>
                </a:lnTo>
                <a:lnTo>
                  <a:pt x="79107" y="53355"/>
                </a:lnTo>
                <a:lnTo>
                  <a:pt x="97981" y="49499"/>
                </a:lnTo>
                <a:lnTo>
                  <a:pt x="573801" y="49499"/>
                </a:lnTo>
                <a:lnTo>
                  <a:pt x="559886" y="28788"/>
                </a:lnTo>
                <a:lnTo>
                  <a:pt x="528742" y="7723"/>
                </a:lnTo>
                <a:lnTo>
                  <a:pt x="490597" y="0"/>
                </a:lnTo>
                <a:close/>
              </a:path>
              <a:path w="588645" h="492760">
                <a:moveTo>
                  <a:pt x="441948" y="98311"/>
                </a:moveTo>
                <a:lnTo>
                  <a:pt x="392614" y="98311"/>
                </a:lnTo>
                <a:lnTo>
                  <a:pt x="400311" y="134555"/>
                </a:lnTo>
                <a:lnTo>
                  <a:pt x="421306" y="166030"/>
                </a:lnTo>
                <a:lnTo>
                  <a:pt x="452451" y="188223"/>
                </a:lnTo>
                <a:lnTo>
                  <a:pt x="490597" y="196623"/>
                </a:lnTo>
                <a:lnTo>
                  <a:pt x="528742" y="188900"/>
                </a:lnTo>
                <a:lnTo>
                  <a:pt x="559886" y="167835"/>
                </a:lnTo>
                <a:lnTo>
                  <a:pt x="573339" y="147811"/>
                </a:lnTo>
                <a:lnTo>
                  <a:pt x="490597" y="147811"/>
                </a:lnTo>
                <a:lnTo>
                  <a:pt x="471721" y="143557"/>
                </a:lnTo>
                <a:lnTo>
                  <a:pt x="456251" y="132342"/>
                </a:lnTo>
                <a:lnTo>
                  <a:pt x="445791" y="116487"/>
                </a:lnTo>
                <a:lnTo>
                  <a:pt x="441948" y="98311"/>
                </a:lnTo>
                <a:close/>
              </a:path>
              <a:path w="588645" h="492760">
                <a:moveTo>
                  <a:pt x="195964" y="98311"/>
                </a:moveTo>
                <a:lnTo>
                  <a:pt x="147316" y="98311"/>
                </a:lnTo>
                <a:lnTo>
                  <a:pt x="143461" y="116487"/>
                </a:lnTo>
                <a:lnTo>
                  <a:pt x="132926" y="132342"/>
                </a:lnTo>
                <a:lnTo>
                  <a:pt x="117252" y="143557"/>
                </a:lnTo>
                <a:lnTo>
                  <a:pt x="97981" y="147811"/>
                </a:lnTo>
                <a:lnTo>
                  <a:pt x="179424" y="147811"/>
                </a:lnTo>
                <a:lnTo>
                  <a:pt x="188266" y="134555"/>
                </a:lnTo>
                <a:lnTo>
                  <a:pt x="195964" y="98311"/>
                </a:lnTo>
                <a:close/>
              </a:path>
              <a:path w="588645" h="492760">
                <a:moveTo>
                  <a:pt x="573801" y="49499"/>
                </a:moveTo>
                <a:lnTo>
                  <a:pt x="490597" y="49499"/>
                </a:lnTo>
                <a:lnTo>
                  <a:pt x="509868" y="53355"/>
                </a:lnTo>
                <a:lnTo>
                  <a:pt x="525541" y="63851"/>
                </a:lnTo>
                <a:lnTo>
                  <a:pt x="536076" y="79373"/>
                </a:lnTo>
                <a:lnTo>
                  <a:pt x="539930" y="98311"/>
                </a:lnTo>
                <a:lnTo>
                  <a:pt x="536076" y="117647"/>
                </a:lnTo>
                <a:lnTo>
                  <a:pt x="525541" y="133373"/>
                </a:lnTo>
                <a:lnTo>
                  <a:pt x="509868" y="143944"/>
                </a:lnTo>
                <a:lnTo>
                  <a:pt x="490597" y="147811"/>
                </a:lnTo>
                <a:lnTo>
                  <a:pt x="573339" y="147811"/>
                </a:lnTo>
                <a:lnTo>
                  <a:pt x="580881" y="136586"/>
                </a:lnTo>
                <a:lnTo>
                  <a:pt x="588578" y="98311"/>
                </a:lnTo>
                <a:lnTo>
                  <a:pt x="580881" y="60037"/>
                </a:lnTo>
                <a:lnTo>
                  <a:pt x="573801" y="49499"/>
                </a:lnTo>
                <a:close/>
              </a:path>
              <a:path w="588645" h="492760">
                <a:moveTo>
                  <a:pt x="490597" y="443435"/>
                </a:moveTo>
                <a:lnTo>
                  <a:pt x="97981" y="443435"/>
                </a:lnTo>
                <a:lnTo>
                  <a:pt x="97981" y="492248"/>
                </a:lnTo>
                <a:lnTo>
                  <a:pt x="490597" y="492248"/>
                </a:lnTo>
                <a:lnTo>
                  <a:pt x="490597" y="443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9471321" y="1819701"/>
            <a:ext cx="591820" cy="516255"/>
          </a:xfrm>
          <a:custGeom>
            <a:avLst/>
            <a:gdLst/>
            <a:ahLst/>
            <a:cxnLst/>
            <a:rect l="l" t="t" r="r" b="b"/>
            <a:pathLst>
              <a:path w="591820" h="516255">
                <a:moveTo>
                  <a:pt x="295790" y="0"/>
                </a:moveTo>
                <a:lnTo>
                  <a:pt x="0" y="172316"/>
                </a:lnTo>
                <a:lnTo>
                  <a:pt x="99054" y="229295"/>
                </a:lnTo>
                <a:lnTo>
                  <a:pt x="99054" y="326095"/>
                </a:lnTo>
                <a:lnTo>
                  <a:pt x="130323" y="369796"/>
                </a:lnTo>
                <a:lnTo>
                  <a:pt x="164987" y="400299"/>
                </a:lnTo>
                <a:lnTo>
                  <a:pt x="205066" y="423025"/>
                </a:lnTo>
                <a:lnTo>
                  <a:pt x="249140" y="437217"/>
                </a:lnTo>
                <a:lnTo>
                  <a:pt x="295790" y="442116"/>
                </a:lnTo>
                <a:lnTo>
                  <a:pt x="321414" y="440592"/>
                </a:lnTo>
                <a:lnTo>
                  <a:pt x="346521" y="436109"/>
                </a:lnTo>
                <a:lnTo>
                  <a:pt x="370855" y="428793"/>
                </a:lnTo>
                <a:lnTo>
                  <a:pt x="394157" y="418774"/>
                </a:lnTo>
                <a:lnTo>
                  <a:pt x="394157" y="362480"/>
                </a:lnTo>
                <a:lnTo>
                  <a:pt x="371919" y="375417"/>
                </a:lnTo>
                <a:lnTo>
                  <a:pt x="347811" y="385135"/>
                </a:lnTo>
                <a:lnTo>
                  <a:pt x="322284" y="391249"/>
                </a:lnTo>
                <a:lnTo>
                  <a:pt x="295790" y="393373"/>
                </a:lnTo>
                <a:lnTo>
                  <a:pt x="251980" y="387763"/>
                </a:lnTo>
                <a:lnTo>
                  <a:pt x="211524" y="371662"/>
                </a:lnTo>
                <a:lnTo>
                  <a:pt x="176227" y="346165"/>
                </a:lnTo>
                <a:lnTo>
                  <a:pt x="147895" y="312365"/>
                </a:lnTo>
                <a:lnTo>
                  <a:pt x="147895" y="258130"/>
                </a:lnTo>
                <a:lnTo>
                  <a:pt x="295790" y="343945"/>
                </a:lnTo>
                <a:lnTo>
                  <a:pt x="380400" y="295202"/>
                </a:lnTo>
                <a:lnTo>
                  <a:pt x="332248" y="266368"/>
                </a:lnTo>
                <a:lnTo>
                  <a:pt x="295790" y="286964"/>
                </a:lnTo>
                <a:lnTo>
                  <a:pt x="97679" y="172316"/>
                </a:lnTo>
                <a:lnTo>
                  <a:pt x="295790" y="56981"/>
                </a:lnTo>
                <a:lnTo>
                  <a:pt x="493901" y="172316"/>
                </a:lnTo>
                <a:lnTo>
                  <a:pt x="429239" y="209387"/>
                </a:lnTo>
                <a:lnTo>
                  <a:pt x="312299" y="140049"/>
                </a:lnTo>
                <a:lnTo>
                  <a:pt x="268963" y="169569"/>
                </a:lnTo>
                <a:lnTo>
                  <a:pt x="268274" y="170943"/>
                </a:lnTo>
                <a:lnTo>
                  <a:pt x="443685" y="275292"/>
                </a:lnTo>
                <a:lnTo>
                  <a:pt x="443685" y="516260"/>
                </a:lnTo>
                <a:lnTo>
                  <a:pt x="493213" y="516260"/>
                </a:lnTo>
                <a:lnTo>
                  <a:pt x="493213" y="247145"/>
                </a:lnTo>
                <a:lnTo>
                  <a:pt x="477391" y="238221"/>
                </a:lnTo>
                <a:lnTo>
                  <a:pt x="591581" y="172316"/>
                </a:lnTo>
                <a:lnTo>
                  <a:pt x="295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9530118" y="538289"/>
            <a:ext cx="518159" cy="591820"/>
          </a:xfrm>
          <a:custGeom>
            <a:avLst/>
            <a:gdLst/>
            <a:ahLst/>
            <a:cxnLst/>
            <a:rect l="l" t="t" r="r" b="b"/>
            <a:pathLst>
              <a:path w="518159" h="591819">
                <a:moveTo>
                  <a:pt x="382638" y="540283"/>
                </a:moveTo>
                <a:lnTo>
                  <a:pt x="184442" y="540283"/>
                </a:lnTo>
                <a:lnTo>
                  <a:pt x="184442" y="591299"/>
                </a:lnTo>
                <a:lnTo>
                  <a:pt x="382638" y="591299"/>
                </a:lnTo>
                <a:lnTo>
                  <a:pt x="382638" y="540283"/>
                </a:lnTo>
                <a:close/>
              </a:path>
              <a:path w="518159" h="591819">
                <a:moveTo>
                  <a:pt x="517766" y="221348"/>
                </a:moveTo>
                <a:lnTo>
                  <a:pt x="513257" y="176707"/>
                </a:lnTo>
                <a:lnTo>
                  <a:pt x="500341" y="135140"/>
                </a:lnTo>
                <a:lnTo>
                  <a:pt x="479894" y="97548"/>
                </a:lnTo>
                <a:lnTo>
                  <a:pt x="468833" y="84175"/>
                </a:lnTo>
                <a:lnTo>
                  <a:pt x="468833" y="221348"/>
                </a:lnTo>
                <a:lnTo>
                  <a:pt x="462622" y="267081"/>
                </a:lnTo>
                <a:lnTo>
                  <a:pt x="452285" y="291414"/>
                </a:lnTo>
                <a:lnTo>
                  <a:pt x="452285" y="411772"/>
                </a:lnTo>
                <a:lnTo>
                  <a:pt x="413880" y="437451"/>
                </a:lnTo>
                <a:lnTo>
                  <a:pt x="372300" y="455206"/>
                </a:lnTo>
                <a:lnTo>
                  <a:pt x="328714" y="465035"/>
                </a:lnTo>
                <a:lnTo>
                  <a:pt x="284302" y="466940"/>
                </a:lnTo>
                <a:lnTo>
                  <a:pt x="240195" y="460908"/>
                </a:lnTo>
                <a:lnTo>
                  <a:pt x="197586" y="446963"/>
                </a:lnTo>
                <a:lnTo>
                  <a:pt x="157619" y="425081"/>
                </a:lnTo>
                <a:lnTo>
                  <a:pt x="121475" y="395274"/>
                </a:lnTo>
                <a:lnTo>
                  <a:pt x="91592" y="359219"/>
                </a:lnTo>
                <a:lnTo>
                  <a:pt x="69659" y="319354"/>
                </a:lnTo>
                <a:lnTo>
                  <a:pt x="55664" y="276847"/>
                </a:lnTo>
                <a:lnTo>
                  <a:pt x="49618" y="232867"/>
                </a:lnTo>
                <a:lnTo>
                  <a:pt x="51523" y="188556"/>
                </a:lnTo>
                <a:lnTo>
                  <a:pt x="61379" y="145097"/>
                </a:lnTo>
                <a:lnTo>
                  <a:pt x="79184" y="103619"/>
                </a:lnTo>
                <a:lnTo>
                  <a:pt x="104927" y="65303"/>
                </a:lnTo>
                <a:lnTo>
                  <a:pt x="122161" y="83185"/>
                </a:lnTo>
                <a:lnTo>
                  <a:pt x="101828" y="113372"/>
                </a:lnTo>
                <a:lnTo>
                  <a:pt x="86664" y="146850"/>
                </a:lnTo>
                <a:lnTo>
                  <a:pt x="77190" y="183045"/>
                </a:lnTo>
                <a:lnTo>
                  <a:pt x="73914" y="221348"/>
                </a:lnTo>
                <a:lnTo>
                  <a:pt x="78422" y="266001"/>
                </a:lnTo>
                <a:lnTo>
                  <a:pt x="91338" y="307568"/>
                </a:lnTo>
                <a:lnTo>
                  <a:pt x="111785" y="345160"/>
                </a:lnTo>
                <a:lnTo>
                  <a:pt x="138874" y="377913"/>
                </a:lnTo>
                <a:lnTo>
                  <a:pt x="171716" y="404926"/>
                </a:lnTo>
                <a:lnTo>
                  <a:pt x="209410" y="425323"/>
                </a:lnTo>
                <a:lnTo>
                  <a:pt x="251079" y="438213"/>
                </a:lnTo>
                <a:lnTo>
                  <a:pt x="295846" y="442709"/>
                </a:lnTo>
                <a:lnTo>
                  <a:pt x="334251" y="439445"/>
                </a:lnTo>
                <a:lnTo>
                  <a:pt x="370535" y="429983"/>
                </a:lnTo>
                <a:lnTo>
                  <a:pt x="404101" y="414870"/>
                </a:lnTo>
                <a:lnTo>
                  <a:pt x="434365" y="394589"/>
                </a:lnTo>
                <a:lnTo>
                  <a:pt x="452285" y="411772"/>
                </a:lnTo>
                <a:lnTo>
                  <a:pt x="452285" y="291414"/>
                </a:lnTo>
                <a:lnTo>
                  <a:pt x="445122" y="308254"/>
                </a:lnTo>
                <a:lnTo>
                  <a:pt x="418007" y="343204"/>
                </a:lnTo>
                <a:lnTo>
                  <a:pt x="382955" y="370243"/>
                </a:lnTo>
                <a:lnTo>
                  <a:pt x="341680" y="387705"/>
                </a:lnTo>
                <a:lnTo>
                  <a:pt x="295846" y="393903"/>
                </a:lnTo>
                <a:lnTo>
                  <a:pt x="249999" y="387705"/>
                </a:lnTo>
                <a:lnTo>
                  <a:pt x="208724" y="370243"/>
                </a:lnTo>
                <a:lnTo>
                  <a:pt x="173685" y="343204"/>
                </a:lnTo>
                <a:lnTo>
                  <a:pt x="146570" y="308254"/>
                </a:lnTo>
                <a:lnTo>
                  <a:pt x="129057" y="267081"/>
                </a:lnTo>
                <a:lnTo>
                  <a:pt x="122847" y="221348"/>
                </a:lnTo>
                <a:lnTo>
                  <a:pt x="129057" y="175628"/>
                </a:lnTo>
                <a:lnTo>
                  <a:pt x="146570" y="134454"/>
                </a:lnTo>
                <a:lnTo>
                  <a:pt x="173685" y="99504"/>
                </a:lnTo>
                <a:lnTo>
                  <a:pt x="208724" y="72466"/>
                </a:lnTo>
                <a:lnTo>
                  <a:pt x="249999" y="55003"/>
                </a:lnTo>
                <a:lnTo>
                  <a:pt x="295846" y="48806"/>
                </a:lnTo>
                <a:lnTo>
                  <a:pt x="341680" y="55003"/>
                </a:lnTo>
                <a:lnTo>
                  <a:pt x="382955" y="72466"/>
                </a:lnTo>
                <a:lnTo>
                  <a:pt x="418007" y="99504"/>
                </a:lnTo>
                <a:lnTo>
                  <a:pt x="445122" y="134454"/>
                </a:lnTo>
                <a:lnTo>
                  <a:pt x="462622" y="175628"/>
                </a:lnTo>
                <a:lnTo>
                  <a:pt x="468833" y="221348"/>
                </a:lnTo>
                <a:lnTo>
                  <a:pt x="468833" y="84175"/>
                </a:lnTo>
                <a:lnTo>
                  <a:pt x="419976" y="37769"/>
                </a:lnTo>
                <a:lnTo>
                  <a:pt x="382270" y="17386"/>
                </a:lnTo>
                <a:lnTo>
                  <a:pt x="340601" y="4495"/>
                </a:lnTo>
                <a:lnTo>
                  <a:pt x="295846" y="0"/>
                </a:lnTo>
                <a:lnTo>
                  <a:pt x="257429" y="3276"/>
                </a:lnTo>
                <a:lnTo>
                  <a:pt x="221145" y="12801"/>
                </a:lnTo>
                <a:lnTo>
                  <a:pt x="187579" y="28130"/>
                </a:lnTo>
                <a:lnTo>
                  <a:pt x="157314" y="48806"/>
                </a:lnTo>
                <a:lnTo>
                  <a:pt x="121475" y="12369"/>
                </a:lnTo>
                <a:lnTo>
                  <a:pt x="116649" y="7569"/>
                </a:lnTo>
                <a:lnTo>
                  <a:pt x="110451" y="5499"/>
                </a:lnTo>
                <a:lnTo>
                  <a:pt x="97345" y="5499"/>
                </a:lnTo>
                <a:lnTo>
                  <a:pt x="55245" y="49022"/>
                </a:lnTo>
                <a:lnTo>
                  <a:pt x="31076" y="89103"/>
                </a:lnTo>
                <a:lnTo>
                  <a:pt x="13817" y="131762"/>
                </a:lnTo>
                <a:lnTo>
                  <a:pt x="3454" y="176123"/>
                </a:lnTo>
                <a:lnTo>
                  <a:pt x="0" y="221348"/>
                </a:lnTo>
                <a:lnTo>
                  <a:pt x="3454" y="266585"/>
                </a:lnTo>
                <a:lnTo>
                  <a:pt x="13817" y="310946"/>
                </a:lnTo>
                <a:lnTo>
                  <a:pt x="31076" y="353606"/>
                </a:lnTo>
                <a:lnTo>
                  <a:pt x="55245" y="393687"/>
                </a:lnTo>
                <a:lnTo>
                  <a:pt x="86321" y="430326"/>
                </a:lnTo>
                <a:lnTo>
                  <a:pt x="123063" y="461441"/>
                </a:lnTo>
                <a:lnTo>
                  <a:pt x="163245" y="485521"/>
                </a:lnTo>
                <a:lnTo>
                  <a:pt x="206019" y="502640"/>
                </a:lnTo>
                <a:lnTo>
                  <a:pt x="250494" y="512864"/>
                </a:lnTo>
                <a:lnTo>
                  <a:pt x="295846" y="516255"/>
                </a:lnTo>
                <a:lnTo>
                  <a:pt x="341185" y="512864"/>
                </a:lnTo>
                <a:lnTo>
                  <a:pt x="385673" y="502640"/>
                </a:lnTo>
                <a:lnTo>
                  <a:pt x="428434" y="485521"/>
                </a:lnTo>
                <a:lnTo>
                  <a:pt x="468617" y="461441"/>
                </a:lnTo>
                <a:lnTo>
                  <a:pt x="505358" y="430326"/>
                </a:lnTo>
                <a:lnTo>
                  <a:pt x="512254" y="419328"/>
                </a:lnTo>
                <a:lnTo>
                  <a:pt x="512254" y="406273"/>
                </a:lnTo>
                <a:lnTo>
                  <a:pt x="510184" y="400088"/>
                </a:lnTo>
                <a:lnTo>
                  <a:pt x="504672" y="394589"/>
                </a:lnTo>
                <a:lnTo>
                  <a:pt x="503986" y="393903"/>
                </a:lnTo>
                <a:lnTo>
                  <a:pt x="469519" y="359524"/>
                </a:lnTo>
                <a:lnTo>
                  <a:pt x="489851" y="329336"/>
                </a:lnTo>
                <a:lnTo>
                  <a:pt x="505015" y="295859"/>
                </a:lnTo>
                <a:lnTo>
                  <a:pt x="514489" y="259664"/>
                </a:lnTo>
                <a:lnTo>
                  <a:pt x="517766" y="221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10998517" y="538336"/>
            <a:ext cx="539115" cy="593090"/>
          </a:xfrm>
          <a:custGeom>
            <a:avLst/>
            <a:gdLst/>
            <a:ahLst/>
            <a:cxnLst/>
            <a:rect l="l" t="t" r="r" b="b"/>
            <a:pathLst>
              <a:path w="539115" h="593090">
                <a:moveTo>
                  <a:pt x="309793" y="0"/>
                </a:moveTo>
                <a:lnTo>
                  <a:pt x="263197" y="4301"/>
                </a:lnTo>
                <a:lnTo>
                  <a:pt x="217211" y="16232"/>
                </a:lnTo>
                <a:lnTo>
                  <a:pt x="172774" y="35613"/>
                </a:lnTo>
                <a:lnTo>
                  <a:pt x="130827" y="62267"/>
                </a:lnTo>
                <a:lnTo>
                  <a:pt x="92309" y="96016"/>
                </a:lnTo>
                <a:lnTo>
                  <a:pt x="60635" y="134081"/>
                </a:lnTo>
                <a:lnTo>
                  <a:pt x="35531" y="175296"/>
                </a:lnTo>
                <a:lnTo>
                  <a:pt x="17030" y="218794"/>
                </a:lnTo>
                <a:lnTo>
                  <a:pt x="5166" y="263711"/>
                </a:lnTo>
                <a:lnTo>
                  <a:pt x="0" y="308924"/>
                </a:lnTo>
                <a:lnTo>
                  <a:pt x="19" y="310648"/>
                </a:lnTo>
                <a:lnTo>
                  <a:pt x="1476" y="354344"/>
                </a:lnTo>
                <a:lnTo>
                  <a:pt x="9717" y="398330"/>
                </a:lnTo>
                <a:lnTo>
                  <a:pt x="24725" y="440277"/>
                </a:lnTo>
                <a:lnTo>
                  <a:pt x="46535" y="479319"/>
                </a:lnTo>
                <a:lnTo>
                  <a:pt x="75177" y="514591"/>
                </a:lnTo>
                <a:lnTo>
                  <a:pt x="114815" y="548004"/>
                </a:lnTo>
                <a:lnTo>
                  <a:pt x="159979" y="572431"/>
                </a:lnTo>
                <a:lnTo>
                  <a:pt x="209510" y="587418"/>
                </a:lnTo>
                <a:lnTo>
                  <a:pt x="262254" y="592515"/>
                </a:lnTo>
                <a:lnTo>
                  <a:pt x="310190" y="588366"/>
                </a:lnTo>
                <a:lnTo>
                  <a:pt x="357105" y="576207"/>
                </a:lnTo>
                <a:lnTo>
                  <a:pt x="401982" y="556469"/>
                </a:lnTo>
                <a:lnTo>
                  <a:pt x="423140" y="542864"/>
                </a:lnTo>
                <a:lnTo>
                  <a:pt x="262254" y="542864"/>
                </a:lnTo>
                <a:lnTo>
                  <a:pt x="219211" y="538780"/>
                </a:lnTo>
                <a:lnTo>
                  <a:pt x="178995" y="526745"/>
                </a:lnTo>
                <a:lnTo>
                  <a:pt x="142376" y="507081"/>
                </a:lnTo>
                <a:lnTo>
                  <a:pt x="110126" y="480112"/>
                </a:lnTo>
                <a:lnTo>
                  <a:pt x="81464" y="442915"/>
                </a:lnTo>
                <a:lnTo>
                  <a:pt x="61740" y="401047"/>
                </a:lnTo>
                <a:lnTo>
                  <a:pt x="50898" y="355915"/>
                </a:lnTo>
                <a:lnTo>
                  <a:pt x="48881" y="308924"/>
                </a:lnTo>
                <a:lnTo>
                  <a:pt x="55633" y="261480"/>
                </a:lnTo>
                <a:lnTo>
                  <a:pt x="71098" y="214990"/>
                </a:lnTo>
                <a:lnTo>
                  <a:pt x="95220" y="170860"/>
                </a:lnTo>
                <a:lnTo>
                  <a:pt x="127943" y="130495"/>
                </a:lnTo>
                <a:lnTo>
                  <a:pt x="169177" y="95380"/>
                </a:lnTo>
                <a:lnTo>
                  <a:pt x="214714" y="69898"/>
                </a:lnTo>
                <a:lnTo>
                  <a:pt x="262950" y="54371"/>
                </a:lnTo>
                <a:lnTo>
                  <a:pt x="312279" y="49124"/>
                </a:lnTo>
                <a:lnTo>
                  <a:pt x="461295" y="49124"/>
                </a:lnTo>
                <a:lnTo>
                  <a:pt x="457030" y="44265"/>
                </a:lnTo>
                <a:lnTo>
                  <a:pt x="443849" y="34643"/>
                </a:lnTo>
                <a:lnTo>
                  <a:pt x="401059" y="14993"/>
                </a:lnTo>
                <a:lnTo>
                  <a:pt x="356061" y="3504"/>
                </a:lnTo>
                <a:lnTo>
                  <a:pt x="309793" y="0"/>
                </a:lnTo>
                <a:close/>
              </a:path>
              <a:path w="539115" h="593090">
                <a:moveTo>
                  <a:pt x="461295" y="49124"/>
                </a:moveTo>
                <a:lnTo>
                  <a:pt x="312279" y="49124"/>
                </a:lnTo>
                <a:lnTo>
                  <a:pt x="340257" y="50826"/>
                </a:lnTo>
                <a:lnTo>
                  <a:pt x="367528" y="56020"/>
                </a:lnTo>
                <a:lnTo>
                  <a:pt x="393900" y="64834"/>
                </a:lnTo>
                <a:lnTo>
                  <a:pt x="426032" y="80844"/>
                </a:lnTo>
                <a:lnTo>
                  <a:pt x="430143" y="86361"/>
                </a:lnTo>
                <a:lnTo>
                  <a:pt x="430829" y="93257"/>
                </a:lnTo>
                <a:lnTo>
                  <a:pt x="432200" y="100843"/>
                </a:lnTo>
                <a:lnTo>
                  <a:pt x="429459" y="108429"/>
                </a:lnTo>
                <a:lnTo>
                  <a:pt x="423976" y="114634"/>
                </a:lnTo>
                <a:lnTo>
                  <a:pt x="405378" y="139222"/>
                </a:lnTo>
                <a:lnTo>
                  <a:pt x="391855" y="166008"/>
                </a:lnTo>
                <a:lnTo>
                  <a:pt x="383600" y="194346"/>
                </a:lnTo>
                <a:lnTo>
                  <a:pt x="380805" y="223589"/>
                </a:lnTo>
                <a:lnTo>
                  <a:pt x="387529" y="268993"/>
                </a:lnTo>
                <a:lnTo>
                  <a:pt x="406845" y="310648"/>
                </a:lnTo>
                <a:lnTo>
                  <a:pt x="437468" y="346355"/>
                </a:lnTo>
                <a:lnTo>
                  <a:pt x="478113" y="373917"/>
                </a:lnTo>
                <a:lnTo>
                  <a:pt x="484964" y="378055"/>
                </a:lnTo>
                <a:lnTo>
                  <a:pt x="488391" y="384951"/>
                </a:lnTo>
                <a:lnTo>
                  <a:pt x="489076" y="388398"/>
                </a:lnTo>
                <a:lnTo>
                  <a:pt x="491133" y="395294"/>
                </a:lnTo>
                <a:lnTo>
                  <a:pt x="490447" y="402880"/>
                </a:lnTo>
                <a:lnTo>
                  <a:pt x="468347" y="436583"/>
                </a:lnTo>
                <a:lnTo>
                  <a:pt x="406127" y="496027"/>
                </a:lnTo>
                <a:lnTo>
                  <a:pt x="360846" y="521573"/>
                </a:lnTo>
                <a:lnTo>
                  <a:pt x="312353" y="537423"/>
                </a:lnTo>
                <a:lnTo>
                  <a:pt x="262254" y="542864"/>
                </a:lnTo>
                <a:lnTo>
                  <a:pt x="423140" y="542864"/>
                </a:lnTo>
                <a:lnTo>
                  <a:pt x="481538" y="495973"/>
                </a:lnTo>
                <a:lnTo>
                  <a:pt x="507235" y="466580"/>
                </a:lnTo>
                <a:lnTo>
                  <a:pt x="528821" y="434600"/>
                </a:lnTo>
                <a:lnTo>
                  <a:pt x="538940" y="390187"/>
                </a:lnTo>
                <a:lnTo>
                  <a:pt x="536360" y="374607"/>
                </a:lnTo>
                <a:lnTo>
                  <a:pt x="530781" y="360718"/>
                </a:lnTo>
                <a:lnTo>
                  <a:pt x="522569" y="348316"/>
                </a:lnTo>
                <a:lnTo>
                  <a:pt x="512172" y="337854"/>
                </a:lnTo>
                <a:lnTo>
                  <a:pt x="500040" y="329783"/>
                </a:lnTo>
                <a:lnTo>
                  <a:pt x="470799" y="309990"/>
                </a:lnTo>
                <a:lnTo>
                  <a:pt x="448560" y="284702"/>
                </a:lnTo>
                <a:lnTo>
                  <a:pt x="434416" y="255406"/>
                </a:lnTo>
                <a:lnTo>
                  <a:pt x="429459" y="223589"/>
                </a:lnTo>
                <a:lnTo>
                  <a:pt x="431482" y="203214"/>
                </a:lnTo>
                <a:lnTo>
                  <a:pt x="437425" y="183679"/>
                </a:lnTo>
                <a:lnTo>
                  <a:pt x="447094" y="165308"/>
                </a:lnTo>
                <a:lnTo>
                  <a:pt x="460296" y="148424"/>
                </a:lnTo>
                <a:lnTo>
                  <a:pt x="470425" y="134158"/>
                </a:lnTo>
                <a:lnTo>
                  <a:pt x="477085" y="118600"/>
                </a:lnTo>
                <a:lnTo>
                  <a:pt x="480076" y="102642"/>
                </a:lnTo>
                <a:lnTo>
                  <a:pt x="480007" y="98774"/>
                </a:lnTo>
                <a:lnTo>
                  <a:pt x="479483" y="85672"/>
                </a:lnTo>
                <a:lnTo>
                  <a:pt x="475168" y="70232"/>
                </a:lnTo>
                <a:lnTo>
                  <a:pt x="467576" y="56279"/>
                </a:lnTo>
                <a:lnTo>
                  <a:pt x="461295" y="49124"/>
                </a:lnTo>
                <a:close/>
              </a:path>
              <a:path w="539115" h="593090">
                <a:moveTo>
                  <a:pt x="195784" y="370469"/>
                </a:moveTo>
                <a:lnTo>
                  <a:pt x="176511" y="374337"/>
                </a:lnTo>
                <a:lnTo>
                  <a:pt x="160835" y="384864"/>
                </a:lnTo>
                <a:lnTo>
                  <a:pt x="150299" y="400433"/>
                </a:lnTo>
                <a:lnTo>
                  <a:pt x="146444" y="419429"/>
                </a:lnTo>
                <a:lnTo>
                  <a:pt x="150299" y="438824"/>
                </a:lnTo>
                <a:lnTo>
                  <a:pt x="160835" y="454598"/>
                </a:lnTo>
                <a:lnTo>
                  <a:pt x="176511" y="465201"/>
                </a:lnTo>
                <a:lnTo>
                  <a:pt x="195784" y="469080"/>
                </a:lnTo>
                <a:lnTo>
                  <a:pt x="215057" y="465201"/>
                </a:lnTo>
                <a:lnTo>
                  <a:pt x="230732" y="454598"/>
                </a:lnTo>
                <a:lnTo>
                  <a:pt x="241268" y="438824"/>
                </a:lnTo>
                <a:lnTo>
                  <a:pt x="245122" y="419429"/>
                </a:lnTo>
                <a:lnTo>
                  <a:pt x="241268" y="400433"/>
                </a:lnTo>
                <a:lnTo>
                  <a:pt x="230732" y="384864"/>
                </a:lnTo>
                <a:lnTo>
                  <a:pt x="215057" y="374337"/>
                </a:lnTo>
                <a:lnTo>
                  <a:pt x="195784" y="370469"/>
                </a:lnTo>
                <a:close/>
              </a:path>
              <a:path w="539115" h="593090">
                <a:moveTo>
                  <a:pt x="367785" y="370469"/>
                </a:moveTo>
                <a:lnTo>
                  <a:pt x="348512" y="374337"/>
                </a:lnTo>
                <a:lnTo>
                  <a:pt x="332836" y="384864"/>
                </a:lnTo>
                <a:lnTo>
                  <a:pt x="322300" y="400433"/>
                </a:lnTo>
                <a:lnTo>
                  <a:pt x="318446" y="419429"/>
                </a:lnTo>
                <a:lnTo>
                  <a:pt x="322300" y="438824"/>
                </a:lnTo>
                <a:lnTo>
                  <a:pt x="332836" y="454598"/>
                </a:lnTo>
                <a:lnTo>
                  <a:pt x="348512" y="465201"/>
                </a:lnTo>
                <a:lnTo>
                  <a:pt x="367785" y="469080"/>
                </a:lnTo>
                <a:lnTo>
                  <a:pt x="386662" y="465201"/>
                </a:lnTo>
                <a:lnTo>
                  <a:pt x="402134" y="454598"/>
                </a:lnTo>
                <a:lnTo>
                  <a:pt x="412595" y="438824"/>
                </a:lnTo>
                <a:lnTo>
                  <a:pt x="416439" y="419429"/>
                </a:lnTo>
                <a:lnTo>
                  <a:pt x="412595" y="400433"/>
                </a:lnTo>
                <a:lnTo>
                  <a:pt x="402134" y="384864"/>
                </a:lnTo>
                <a:lnTo>
                  <a:pt x="386662" y="374337"/>
                </a:lnTo>
                <a:lnTo>
                  <a:pt x="367785" y="370469"/>
                </a:lnTo>
                <a:close/>
              </a:path>
              <a:path w="539115" h="593090">
                <a:moveTo>
                  <a:pt x="146444" y="222209"/>
                </a:moveTo>
                <a:lnTo>
                  <a:pt x="127568" y="226077"/>
                </a:lnTo>
                <a:lnTo>
                  <a:pt x="112096" y="236604"/>
                </a:lnTo>
                <a:lnTo>
                  <a:pt x="101635" y="252173"/>
                </a:lnTo>
                <a:lnTo>
                  <a:pt x="97791" y="271169"/>
                </a:lnTo>
                <a:lnTo>
                  <a:pt x="101635" y="290564"/>
                </a:lnTo>
                <a:lnTo>
                  <a:pt x="112096" y="306338"/>
                </a:lnTo>
                <a:lnTo>
                  <a:pt x="127568" y="316941"/>
                </a:lnTo>
                <a:lnTo>
                  <a:pt x="146444" y="320820"/>
                </a:lnTo>
                <a:lnTo>
                  <a:pt x="165718" y="316941"/>
                </a:lnTo>
                <a:lnTo>
                  <a:pt x="181393" y="306338"/>
                </a:lnTo>
                <a:lnTo>
                  <a:pt x="191929" y="290564"/>
                </a:lnTo>
                <a:lnTo>
                  <a:pt x="195784" y="271169"/>
                </a:lnTo>
                <a:lnTo>
                  <a:pt x="191929" y="252173"/>
                </a:lnTo>
                <a:lnTo>
                  <a:pt x="181393" y="236604"/>
                </a:lnTo>
                <a:lnTo>
                  <a:pt x="165718" y="226077"/>
                </a:lnTo>
                <a:lnTo>
                  <a:pt x="146444" y="222209"/>
                </a:lnTo>
                <a:close/>
              </a:path>
              <a:path w="539115" h="593090">
                <a:moveTo>
                  <a:pt x="245122" y="98774"/>
                </a:moveTo>
                <a:lnTo>
                  <a:pt x="225849" y="102642"/>
                </a:lnTo>
                <a:lnTo>
                  <a:pt x="210174" y="113169"/>
                </a:lnTo>
                <a:lnTo>
                  <a:pt x="199638" y="128738"/>
                </a:lnTo>
                <a:lnTo>
                  <a:pt x="195784" y="147734"/>
                </a:lnTo>
                <a:lnTo>
                  <a:pt x="199638" y="167129"/>
                </a:lnTo>
                <a:lnTo>
                  <a:pt x="210174" y="182903"/>
                </a:lnTo>
                <a:lnTo>
                  <a:pt x="225849" y="193506"/>
                </a:lnTo>
                <a:lnTo>
                  <a:pt x="245122" y="197385"/>
                </a:lnTo>
                <a:lnTo>
                  <a:pt x="263999" y="193506"/>
                </a:lnTo>
                <a:lnTo>
                  <a:pt x="279471" y="182903"/>
                </a:lnTo>
                <a:lnTo>
                  <a:pt x="289932" y="167129"/>
                </a:lnTo>
                <a:lnTo>
                  <a:pt x="293776" y="147734"/>
                </a:lnTo>
                <a:lnTo>
                  <a:pt x="289932" y="128738"/>
                </a:lnTo>
                <a:lnTo>
                  <a:pt x="279471" y="113169"/>
                </a:lnTo>
                <a:lnTo>
                  <a:pt x="263999" y="102642"/>
                </a:lnTo>
                <a:lnTo>
                  <a:pt x="245122" y="98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630619" y="1794187"/>
            <a:ext cx="588645" cy="567690"/>
          </a:xfrm>
          <a:custGeom>
            <a:avLst/>
            <a:gdLst/>
            <a:ahLst/>
            <a:cxnLst/>
            <a:rect l="l" t="t" r="r" b="b"/>
            <a:pathLst>
              <a:path w="588644" h="567689">
                <a:moveTo>
                  <a:pt x="146631" y="394484"/>
                </a:moveTo>
                <a:lnTo>
                  <a:pt x="85648" y="394484"/>
                </a:lnTo>
                <a:lnTo>
                  <a:pt x="52320" y="401251"/>
                </a:lnTo>
                <a:lnTo>
                  <a:pt x="25095" y="419699"/>
                </a:lnTo>
                <a:lnTo>
                  <a:pt x="6734" y="447055"/>
                </a:lnTo>
                <a:lnTo>
                  <a:pt x="0" y="480542"/>
                </a:lnTo>
                <a:lnTo>
                  <a:pt x="6734" y="514136"/>
                </a:lnTo>
                <a:lnTo>
                  <a:pt x="25095" y="541728"/>
                </a:lnTo>
                <a:lnTo>
                  <a:pt x="52320" y="560413"/>
                </a:lnTo>
                <a:lnTo>
                  <a:pt x="85648" y="567287"/>
                </a:lnTo>
                <a:lnTo>
                  <a:pt x="588579" y="567287"/>
                </a:lnTo>
                <a:lnTo>
                  <a:pt x="588579" y="517719"/>
                </a:lnTo>
                <a:lnTo>
                  <a:pt x="85648" y="517719"/>
                </a:lnTo>
                <a:lnTo>
                  <a:pt x="71195" y="514814"/>
                </a:lnTo>
                <a:lnTo>
                  <a:pt x="59440" y="506875"/>
                </a:lnTo>
                <a:lnTo>
                  <a:pt x="51539" y="495064"/>
                </a:lnTo>
                <a:lnTo>
                  <a:pt x="48648" y="480542"/>
                </a:lnTo>
                <a:lnTo>
                  <a:pt x="51539" y="466418"/>
                </a:lnTo>
                <a:lnTo>
                  <a:pt x="59440" y="454811"/>
                </a:lnTo>
                <a:lnTo>
                  <a:pt x="71195" y="446947"/>
                </a:lnTo>
                <a:lnTo>
                  <a:pt x="85648" y="444054"/>
                </a:lnTo>
                <a:lnTo>
                  <a:pt x="146631" y="444054"/>
                </a:lnTo>
                <a:lnTo>
                  <a:pt x="146631" y="394484"/>
                </a:lnTo>
                <a:close/>
              </a:path>
              <a:path w="588644" h="567689">
                <a:moveTo>
                  <a:pt x="220631" y="296035"/>
                </a:moveTo>
                <a:lnTo>
                  <a:pt x="171297" y="296035"/>
                </a:lnTo>
                <a:lnTo>
                  <a:pt x="171297" y="480542"/>
                </a:lnTo>
                <a:lnTo>
                  <a:pt x="269965" y="431661"/>
                </a:lnTo>
                <a:lnTo>
                  <a:pt x="367948" y="431661"/>
                </a:lnTo>
                <a:lnTo>
                  <a:pt x="367948" y="400681"/>
                </a:lnTo>
                <a:lnTo>
                  <a:pt x="220631" y="400681"/>
                </a:lnTo>
                <a:lnTo>
                  <a:pt x="220631" y="296035"/>
                </a:lnTo>
                <a:close/>
              </a:path>
              <a:path w="588644" h="567689">
                <a:moveTo>
                  <a:pt x="367948" y="431661"/>
                </a:moveTo>
                <a:lnTo>
                  <a:pt x="269965" y="431661"/>
                </a:lnTo>
                <a:lnTo>
                  <a:pt x="367948" y="480542"/>
                </a:lnTo>
                <a:lnTo>
                  <a:pt x="367948" y="431661"/>
                </a:lnTo>
                <a:close/>
              </a:path>
              <a:path w="588644" h="567689">
                <a:moveTo>
                  <a:pt x="588579" y="394484"/>
                </a:moveTo>
                <a:lnTo>
                  <a:pt x="392615" y="394484"/>
                </a:lnTo>
                <a:lnTo>
                  <a:pt x="392615" y="444054"/>
                </a:lnTo>
                <a:lnTo>
                  <a:pt x="588579" y="444054"/>
                </a:lnTo>
                <a:lnTo>
                  <a:pt x="588579" y="394484"/>
                </a:lnTo>
                <a:close/>
              </a:path>
              <a:path w="588644" h="567689">
                <a:moveTo>
                  <a:pt x="269965" y="376585"/>
                </a:moveTo>
                <a:lnTo>
                  <a:pt x="220631" y="400681"/>
                </a:lnTo>
                <a:lnTo>
                  <a:pt x="318614" y="400681"/>
                </a:lnTo>
                <a:lnTo>
                  <a:pt x="269965" y="376585"/>
                </a:lnTo>
                <a:close/>
              </a:path>
              <a:path w="588644" h="567689">
                <a:moveTo>
                  <a:pt x="367948" y="296035"/>
                </a:moveTo>
                <a:lnTo>
                  <a:pt x="318614" y="296035"/>
                </a:lnTo>
                <a:lnTo>
                  <a:pt x="318614" y="400681"/>
                </a:lnTo>
                <a:lnTo>
                  <a:pt x="367948" y="400681"/>
                </a:lnTo>
                <a:lnTo>
                  <a:pt x="367948" y="296035"/>
                </a:lnTo>
                <a:close/>
              </a:path>
              <a:path w="588644" h="567689">
                <a:moveTo>
                  <a:pt x="539246" y="196898"/>
                </a:moveTo>
                <a:lnTo>
                  <a:pt x="134982" y="196898"/>
                </a:lnTo>
                <a:lnTo>
                  <a:pt x="101547" y="203772"/>
                </a:lnTo>
                <a:lnTo>
                  <a:pt x="74086" y="222457"/>
                </a:lnTo>
                <a:lnTo>
                  <a:pt x="55489" y="250048"/>
                </a:lnTo>
                <a:lnTo>
                  <a:pt x="48648" y="283643"/>
                </a:lnTo>
                <a:lnTo>
                  <a:pt x="55489" y="317130"/>
                </a:lnTo>
                <a:lnTo>
                  <a:pt x="74086" y="344486"/>
                </a:lnTo>
                <a:lnTo>
                  <a:pt x="101547" y="362934"/>
                </a:lnTo>
                <a:lnTo>
                  <a:pt x="134982" y="369700"/>
                </a:lnTo>
                <a:lnTo>
                  <a:pt x="146631" y="369700"/>
                </a:lnTo>
                <a:lnTo>
                  <a:pt x="146631" y="320819"/>
                </a:lnTo>
                <a:lnTo>
                  <a:pt x="134982" y="320819"/>
                </a:lnTo>
                <a:lnTo>
                  <a:pt x="120529" y="317818"/>
                </a:lnTo>
                <a:lnTo>
                  <a:pt x="108774" y="309718"/>
                </a:lnTo>
                <a:lnTo>
                  <a:pt x="100873" y="297874"/>
                </a:lnTo>
                <a:lnTo>
                  <a:pt x="97982" y="283643"/>
                </a:lnTo>
                <a:lnTo>
                  <a:pt x="100873" y="269121"/>
                </a:lnTo>
                <a:lnTo>
                  <a:pt x="108774" y="257309"/>
                </a:lnTo>
                <a:lnTo>
                  <a:pt x="120529" y="249370"/>
                </a:lnTo>
                <a:lnTo>
                  <a:pt x="134982" y="246466"/>
                </a:lnTo>
                <a:lnTo>
                  <a:pt x="539246" y="246466"/>
                </a:lnTo>
                <a:lnTo>
                  <a:pt x="539246" y="196898"/>
                </a:lnTo>
                <a:close/>
              </a:path>
              <a:path w="588644" h="567689">
                <a:moveTo>
                  <a:pt x="539246" y="320819"/>
                </a:moveTo>
                <a:lnTo>
                  <a:pt x="392615" y="320819"/>
                </a:lnTo>
                <a:lnTo>
                  <a:pt x="392615" y="369700"/>
                </a:lnTo>
                <a:lnTo>
                  <a:pt x="539246" y="369700"/>
                </a:lnTo>
                <a:lnTo>
                  <a:pt x="539246" y="320819"/>
                </a:lnTo>
                <a:close/>
              </a:path>
              <a:path w="588644" h="567689">
                <a:moveTo>
                  <a:pt x="453597" y="0"/>
                </a:moveTo>
                <a:lnTo>
                  <a:pt x="97982" y="0"/>
                </a:lnTo>
                <a:lnTo>
                  <a:pt x="97982" y="49568"/>
                </a:lnTo>
                <a:lnTo>
                  <a:pt x="453597" y="49568"/>
                </a:lnTo>
                <a:lnTo>
                  <a:pt x="468050" y="52461"/>
                </a:lnTo>
                <a:lnTo>
                  <a:pt x="479805" y="60325"/>
                </a:lnTo>
                <a:lnTo>
                  <a:pt x="487706" y="71932"/>
                </a:lnTo>
                <a:lnTo>
                  <a:pt x="490597" y="86056"/>
                </a:lnTo>
                <a:lnTo>
                  <a:pt x="487706" y="100578"/>
                </a:lnTo>
                <a:lnTo>
                  <a:pt x="479805" y="112390"/>
                </a:lnTo>
                <a:lnTo>
                  <a:pt x="468050" y="120328"/>
                </a:lnTo>
                <a:lnTo>
                  <a:pt x="453597" y="123233"/>
                </a:lnTo>
                <a:lnTo>
                  <a:pt x="97982" y="123233"/>
                </a:lnTo>
                <a:lnTo>
                  <a:pt x="97982" y="172802"/>
                </a:lnTo>
                <a:lnTo>
                  <a:pt x="453597" y="172802"/>
                </a:lnTo>
                <a:lnTo>
                  <a:pt x="487032" y="165928"/>
                </a:lnTo>
                <a:lnTo>
                  <a:pt x="514493" y="147243"/>
                </a:lnTo>
                <a:lnTo>
                  <a:pt x="533090" y="119650"/>
                </a:lnTo>
                <a:lnTo>
                  <a:pt x="539931" y="86056"/>
                </a:lnTo>
                <a:lnTo>
                  <a:pt x="533090" y="52569"/>
                </a:lnTo>
                <a:lnTo>
                  <a:pt x="514493" y="25214"/>
                </a:lnTo>
                <a:lnTo>
                  <a:pt x="487032" y="6766"/>
                </a:lnTo>
                <a:lnTo>
                  <a:pt x="453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2199311" y="1780679"/>
            <a:ext cx="407670" cy="594360"/>
          </a:xfrm>
          <a:custGeom>
            <a:avLst/>
            <a:gdLst/>
            <a:ahLst/>
            <a:cxnLst/>
            <a:rect l="l" t="t" r="r" b="b"/>
            <a:pathLst>
              <a:path w="407669" h="594360">
                <a:moveTo>
                  <a:pt x="22746" y="301674"/>
                </a:moveTo>
                <a:lnTo>
                  <a:pt x="13737" y="304060"/>
                </a:lnTo>
                <a:lnTo>
                  <a:pt x="5546" y="310442"/>
                </a:lnTo>
                <a:lnTo>
                  <a:pt x="838" y="319350"/>
                </a:lnTo>
                <a:lnTo>
                  <a:pt x="0" y="329424"/>
                </a:lnTo>
                <a:lnTo>
                  <a:pt x="3418" y="339304"/>
                </a:lnTo>
                <a:lnTo>
                  <a:pt x="22563" y="366773"/>
                </a:lnTo>
                <a:lnTo>
                  <a:pt x="44610" y="391132"/>
                </a:lnTo>
                <a:lnTo>
                  <a:pt x="69108" y="412382"/>
                </a:lnTo>
                <a:lnTo>
                  <a:pt x="95606" y="430522"/>
                </a:lnTo>
                <a:lnTo>
                  <a:pt x="61895" y="519667"/>
                </a:lnTo>
                <a:lnTo>
                  <a:pt x="88038" y="594301"/>
                </a:lnTo>
                <a:lnTo>
                  <a:pt x="140324" y="451946"/>
                </a:lnTo>
                <a:lnTo>
                  <a:pt x="326051" y="451946"/>
                </a:lnTo>
                <a:lnTo>
                  <a:pt x="328140" y="451253"/>
                </a:lnTo>
                <a:lnTo>
                  <a:pt x="381886" y="451253"/>
                </a:lnTo>
                <a:lnTo>
                  <a:pt x="370098" y="419465"/>
                </a:lnTo>
                <a:lnTo>
                  <a:pt x="234576" y="419465"/>
                </a:lnTo>
                <a:lnTo>
                  <a:pt x="188614" y="414766"/>
                </a:lnTo>
                <a:lnTo>
                  <a:pt x="145591" y="401111"/>
                </a:lnTo>
                <a:lnTo>
                  <a:pt x="106630" y="379164"/>
                </a:lnTo>
                <a:lnTo>
                  <a:pt x="72853" y="349587"/>
                </a:lnTo>
                <a:lnTo>
                  <a:pt x="45384" y="313044"/>
                </a:lnTo>
                <a:lnTo>
                  <a:pt x="39472" y="306490"/>
                </a:lnTo>
                <a:lnTo>
                  <a:pt x="31625" y="302592"/>
                </a:lnTo>
                <a:lnTo>
                  <a:pt x="22746" y="301674"/>
                </a:lnTo>
                <a:close/>
              </a:path>
              <a:path w="407669" h="594360">
                <a:moveTo>
                  <a:pt x="381886" y="451253"/>
                </a:moveTo>
                <a:lnTo>
                  <a:pt x="328140" y="451253"/>
                </a:lnTo>
                <a:lnTo>
                  <a:pt x="381115" y="594301"/>
                </a:lnTo>
                <a:lnTo>
                  <a:pt x="407256" y="519667"/>
                </a:lnTo>
                <a:lnTo>
                  <a:pt x="381886" y="451253"/>
                </a:lnTo>
                <a:close/>
              </a:path>
              <a:path w="407669" h="594360">
                <a:moveTo>
                  <a:pt x="326051" y="451946"/>
                </a:moveTo>
                <a:lnTo>
                  <a:pt x="140324" y="451946"/>
                </a:lnTo>
                <a:lnTo>
                  <a:pt x="162888" y="459309"/>
                </a:lnTo>
                <a:lnTo>
                  <a:pt x="186160" y="464730"/>
                </a:lnTo>
                <a:lnTo>
                  <a:pt x="210078" y="468077"/>
                </a:lnTo>
                <a:lnTo>
                  <a:pt x="234576" y="469221"/>
                </a:lnTo>
                <a:lnTo>
                  <a:pt x="258677" y="467969"/>
                </a:lnTo>
                <a:lnTo>
                  <a:pt x="282390" y="464384"/>
                </a:lnTo>
                <a:lnTo>
                  <a:pt x="305588" y="458725"/>
                </a:lnTo>
                <a:lnTo>
                  <a:pt x="326051" y="451946"/>
                </a:lnTo>
                <a:close/>
              </a:path>
              <a:path w="407669" h="594360">
                <a:moveTo>
                  <a:pt x="313975" y="268126"/>
                </a:moveTo>
                <a:lnTo>
                  <a:pt x="261407" y="268126"/>
                </a:lnTo>
                <a:lnTo>
                  <a:pt x="311629" y="404954"/>
                </a:lnTo>
                <a:lnTo>
                  <a:pt x="292914" y="411011"/>
                </a:lnTo>
                <a:lnTo>
                  <a:pt x="273876" y="415578"/>
                </a:lnTo>
                <a:lnTo>
                  <a:pt x="254452" y="418461"/>
                </a:lnTo>
                <a:lnTo>
                  <a:pt x="234576" y="419465"/>
                </a:lnTo>
                <a:lnTo>
                  <a:pt x="370098" y="419465"/>
                </a:lnTo>
                <a:lnTo>
                  <a:pt x="313975" y="268126"/>
                </a:lnTo>
                <a:close/>
              </a:path>
              <a:path w="407669" h="594360">
                <a:moveTo>
                  <a:pt x="234576" y="0"/>
                </a:moveTo>
                <a:lnTo>
                  <a:pt x="224901" y="1943"/>
                </a:lnTo>
                <a:lnTo>
                  <a:pt x="217033" y="7255"/>
                </a:lnTo>
                <a:lnTo>
                  <a:pt x="211744" y="15159"/>
                </a:lnTo>
                <a:lnTo>
                  <a:pt x="209810" y="24878"/>
                </a:lnTo>
                <a:lnTo>
                  <a:pt x="209810" y="78088"/>
                </a:lnTo>
                <a:lnTo>
                  <a:pt x="180603" y="91142"/>
                </a:lnTo>
                <a:lnTo>
                  <a:pt x="157265" y="112554"/>
                </a:lnTo>
                <a:lnTo>
                  <a:pt x="141797" y="140573"/>
                </a:lnTo>
                <a:lnTo>
                  <a:pt x="136197" y="173452"/>
                </a:lnTo>
                <a:lnTo>
                  <a:pt x="138185" y="193201"/>
                </a:lnTo>
                <a:lnTo>
                  <a:pt x="143850" y="211719"/>
                </a:lnTo>
                <a:lnTo>
                  <a:pt x="152740" y="228553"/>
                </a:lnTo>
                <a:lnTo>
                  <a:pt x="164403" y="243249"/>
                </a:lnTo>
                <a:lnTo>
                  <a:pt x="130692" y="335158"/>
                </a:lnTo>
                <a:lnTo>
                  <a:pt x="141152" y="342133"/>
                </a:lnTo>
                <a:lnTo>
                  <a:pt x="151933" y="348461"/>
                </a:lnTo>
                <a:lnTo>
                  <a:pt x="163102" y="354011"/>
                </a:lnTo>
                <a:lnTo>
                  <a:pt x="174723" y="358654"/>
                </a:lnTo>
                <a:lnTo>
                  <a:pt x="207746" y="268126"/>
                </a:lnTo>
                <a:lnTo>
                  <a:pt x="313975" y="268126"/>
                </a:lnTo>
                <a:lnTo>
                  <a:pt x="304750" y="243249"/>
                </a:lnTo>
                <a:lnTo>
                  <a:pt x="316412" y="228553"/>
                </a:lnTo>
                <a:lnTo>
                  <a:pt x="319600" y="222517"/>
                </a:lnTo>
                <a:lnTo>
                  <a:pt x="234576" y="222517"/>
                </a:lnTo>
                <a:lnTo>
                  <a:pt x="215227" y="218641"/>
                </a:lnTo>
                <a:lnTo>
                  <a:pt x="199489" y="208091"/>
                </a:lnTo>
                <a:lnTo>
                  <a:pt x="188912" y="192489"/>
                </a:lnTo>
                <a:lnTo>
                  <a:pt x="185042" y="173452"/>
                </a:lnTo>
                <a:lnTo>
                  <a:pt x="188912" y="154017"/>
                </a:lnTo>
                <a:lnTo>
                  <a:pt x="199489" y="138209"/>
                </a:lnTo>
                <a:lnTo>
                  <a:pt x="215227" y="127585"/>
                </a:lnTo>
                <a:lnTo>
                  <a:pt x="234576" y="123698"/>
                </a:lnTo>
                <a:lnTo>
                  <a:pt x="318039" y="123698"/>
                </a:lnTo>
                <a:lnTo>
                  <a:pt x="311887" y="112554"/>
                </a:lnTo>
                <a:lnTo>
                  <a:pt x="288550" y="91142"/>
                </a:lnTo>
                <a:lnTo>
                  <a:pt x="259343" y="78088"/>
                </a:lnTo>
                <a:lnTo>
                  <a:pt x="259343" y="24878"/>
                </a:lnTo>
                <a:lnTo>
                  <a:pt x="257408" y="15159"/>
                </a:lnTo>
                <a:lnTo>
                  <a:pt x="252120" y="7255"/>
                </a:lnTo>
                <a:lnTo>
                  <a:pt x="244251" y="1943"/>
                </a:lnTo>
                <a:lnTo>
                  <a:pt x="234576" y="0"/>
                </a:lnTo>
                <a:close/>
              </a:path>
              <a:path w="407669" h="594360">
                <a:moveTo>
                  <a:pt x="261407" y="268126"/>
                </a:moveTo>
                <a:lnTo>
                  <a:pt x="207746" y="268126"/>
                </a:lnTo>
                <a:lnTo>
                  <a:pt x="214356" y="269940"/>
                </a:lnTo>
                <a:lnTo>
                  <a:pt x="220903" y="271236"/>
                </a:lnTo>
                <a:lnTo>
                  <a:pt x="227578" y="272013"/>
                </a:lnTo>
                <a:lnTo>
                  <a:pt x="234576" y="272272"/>
                </a:lnTo>
                <a:lnTo>
                  <a:pt x="241574" y="272013"/>
                </a:lnTo>
                <a:lnTo>
                  <a:pt x="248250" y="271236"/>
                </a:lnTo>
                <a:lnTo>
                  <a:pt x="254796" y="269940"/>
                </a:lnTo>
                <a:lnTo>
                  <a:pt x="261407" y="268126"/>
                </a:lnTo>
                <a:close/>
              </a:path>
              <a:path w="407669" h="594360">
                <a:moveTo>
                  <a:pt x="318039" y="123698"/>
                </a:moveTo>
                <a:lnTo>
                  <a:pt x="234576" y="123698"/>
                </a:lnTo>
                <a:lnTo>
                  <a:pt x="253635" y="127585"/>
                </a:lnTo>
                <a:lnTo>
                  <a:pt x="269404" y="138209"/>
                </a:lnTo>
                <a:lnTo>
                  <a:pt x="280143" y="154017"/>
                </a:lnTo>
                <a:lnTo>
                  <a:pt x="284110" y="173452"/>
                </a:lnTo>
                <a:lnTo>
                  <a:pt x="280143" y="192489"/>
                </a:lnTo>
                <a:lnTo>
                  <a:pt x="269404" y="208091"/>
                </a:lnTo>
                <a:lnTo>
                  <a:pt x="253635" y="218641"/>
                </a:lnTo>
                <a:lnTo>
                  <a:pt x="234576" y="222517"/>
                </a:lnTo>
                <a:lnTo>
                  <a:pt x="319600" y="222517"/>
                </a:lnTo>
                <a:lnTo>
                  <a:pt x="325302" y="211719"/>
                </a:lnTo>
                <a:lnTo>
                  <a:pt x="330968" y="193201"/>
                </a:lnTo>
                <a:lnTo>
                  <a:pt x="332956" y="173452"/>
                </a:lnTo>
                <a:lnTo>
                  <a:pt x="327356" y="140573"/>
                </a:lnTo>
                <a:lnTo>
                  <a:pt x="318039" y="1236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5065985" y="538050"/>
            <a:ext cx="582930" cy="564515"/>
          </a:xfrm>
          <a:custGeom>
            <a:avLst/>
            <a:gdLst/>
            <a:ahLst/>
            <a:cxnLst/>
            <a:rect l="l" t="t" r="r" b="b"/>
            <a:pathLst>
              <a:path w="582929" h="564515">
                <a:moveTo>
                  <a:pt x="291287" y="72167"/>
                </a:moveTo>
                <a:lnTo>
                  <a:pt x="241862" y="77158"/>
                </a:lnTo>
                <a:lnTo>
                  <a:pt x="195762" y="91477"/>
                </a:lnTo>
                <a:lnTo>
                  <a:pt x="153993" y="114139"/>
                </a:lnTo>
                <a:lnTo>
                  <a:pt x="117562" y="144164"/>
                </a:lnTo>
                <a:lnTo>
                  <a:pt x="87475" y="180567"/>
                </a:lnTo>
                <a:lnTo>
                  <a:pt x="64738" y="222367"/>
                </a:lnTo>
                <a:lnTo>
                  <a:pt x="50358" y="268581"/>
                </a:lnTo>
                <a:lnTo>
                  <a:pt x="45341" y="318226"/>
                </a:lnTo>
                <a:lnTo>
                  <a:pt x="50358" y="367674"/>
                </a:lnTo>
                <a:lnTo>
                  <a:pt x="64738" y="413795"/>
                </a:lnTo>
                <a:lnTo>
                  <a:pt x="87475" y="455583"/>
                </a:lnTo>
                <a:lnTo>
                  <a:pt x="117562" y="492031"/>
                </a:lnTo>
                <a:lnTo>
                  <a:pt x="153993" y="522132"/>
                </a:lnTo>
                <a:lnTo>
                  <a:pt x="195762" y="544879"/>
                </a:lnTo>
                <a:lnTo>
                  <a:pt x="241862" y="559265"/>
                </a:lnTo>
                <a:lnTo>
                  <a:pt x="291287" y="564285"/>
                </a:lnTo>
                <a:lnTo>
                  <a:pt x="340909" y="559265"/>
                </a:lnTo>
                <a:lnTo>
                  <a:pt x="387102" y="544879"/>
                </a:lnTo>
                <a:lnTo>
                  <a:pt x="428882" y="522132"/>
                </a:lnTo>
                <a:lnTo>
                  <a:pt x="437748" y="514798"/>
                </a:lnTo>
                <a:lnTo>
                  <a:pt x="291287" y="514798"/>
                </a:lnTo>
                <a:lnTo>
                  <a:pt x="246225" y="509608"/>
                </a:lnTo>
                <a:lnTo>
                  <a:pt x="204865" y="494824"/>
                </a:lnTo>
                <a:lnTo>
                  <a:pt x="168384" y="471624"/>
                </a:lnTo>
                <a:lnTo>
                  <a:pt x="137960" y="441185"/>
                </a:lnTo>
                <a:lnTo>
                  <a:pt x="114770" y="404688"/>
                </a:lnTo>
                <a:lnTo>
                  <a:pt x="99993" y="363308"/>
                </a:lnTo>
                <a:lnTo>
                  <a:pt x="94805" y="318226"/>
                </a:lnTo>
                <a:lnTo>
                  <a:pt x="99993" y="273106"/>
                </a:lnTo>
                <a:lnTo>
                  <a:pt x="114770" y="231629"/>
                </a:lnTo>
                <a:lnTo>
                  <a:pt x="137960" y="194997"/>
                </a:lnTo>
                <a:lnTo>
                  <a:pt x="168384" y="164412"/>
                </a:lnTo>
                <a:lnTo>
                  <a:pt x="204865" y="141077"/>
                </a:lnTo>
                <a:lnTo>
                  <a:pt x="246225" y="126195"/>
                </a:lnTo>
                <a:lnTo>
                  <a:pt x="291287" y="120967"/>
                </a:lnTo>
                <a:lnTo>
                  <a:pt x="437157" y="120967"/>
                </a:lnTo>
                <a:lnTo>
                  <a:pt x="428882" y="114139"/>
                </a:lnTo>
                <a:lnTo>
                  <a:pt x="387102" y="91477"/>
                </a:lnTo>
                <a:lnTo>
                  <a:pt x="340909" y="77158"/>
                </a:lnTo>
                <a:lnTo>
                  <a:pt x="291287" y="72167"/>
                </a:lnTo>
                <a:close/>
              </a:path>
              <a:path w="582929" h="564515">
                <a:moveTo>
                  <a:pt x="437157" y="120967"/>
                </a:moveTo>
                <a:lnTo>
                  <a:pt x="291287" y="120967"/>
                </a:lnTo>
                <a:lnTo>
                  <a:pt x="336387" y="126195"/>
                </a:lnTo>
                <a:lnTo>
                  <a:pt x="377845" y="141077"/>
                </a:lnTo>
                <a:lnTo>
                  <a:pt x="414460" y="164412"/>
                </a:lnTo>
                <a:lnTo>
                  <a:pt x="445031" y="194997"/>
                </a:lnTo>
                <a:lnTo>
                  <a:pt x="468354" y="231629"/>
                </a:lnTo>
                <a:lnTo>
                  <a:pt x="483230" y="273106"/>
                </a:lnTo>
                <a:lnTo>
                  <a:pt x="488455" y="318226"/>
                </a:lnTo>
                <a:lnTo>
                  <a:pt x="483230" y="363308"/>
                </a:lnTo>
                <a:lnTo>
                  <a:pt x="468354" y="404688"/>
                </a:lnTo>
                <a:lnTo>
                  <a:pt x="445031" y="441185"/>
                </a:lnTo>
                <a:lnTo>
                  <a:pt x="414460" y="471624"/>
                </a:lnTo>
                <a:lnTo>
                  <a:pt x="377845" y="494824"/>
                </a:lnTo>
                <a:lnTo>
                  <a:pt x="336387" y="509608"/>
                </a:lnTo>
                <a:lnTo>
                  <a:pt x="291287" y="514798"/>
                </a:lnTo>
                <a:lnTo>
                  <a:pt x="437748" y="514798"/>
                </a:lnTo>
                <a:lnTo>
                  <a:pt x="495280" y="455583"/>
                </a:lnTo>
                <a:lnTo>
                  <a:pt x="517932" y="413795"/>
                </a:lnTo>
                <a:lnTo>
                  <a:pt x="532244" y="367674"/>
                </a:lnTo>
                <a:lnTo>
                  <a:pt x="537232" y="318226"/>
                </a:lnTo>
                <a:lnTo>
                  <a:pt x="532244" y="268581"/>
                </a:lnTo>
                <a:lnTo>
                  <a:pt x="517932" y="222367"/>
                </a:lnTo>
                <a:lnTo>
                  <a:pt x="495280" y="180567"/>
                </a:lnTo>
                <a:lnTo>
                  <a:pt x="465269" y="144164"/>
                </a:lnTo>
                <a:lnTo>
                  <a:pt x="437157" y="120967"/>
                </a:lnTo>
                <a:close/>
              </a:path>
              <a:path w="582929" h="564515">
                <a:moveTo>
                  <a:pt x="316019" y="183513"/>
                </a:moveTo>
                <a:lnTo>
                  <a:pt x="266555" y="183513"/>
                </a:lnTo>
                <a:lnTo>
                  <a:pt x="266555" y="334035"/>
                </a:lnTo>
                <a:lnTo>
                  <a:pt x="199917" y="400704"/>
                </a:lnTo>
                <a:lnTo>
                  <a:pt x="234953" y="435757"/>
                </a:lnTo>
                <a:lnTo>
                  <a:pt x="316019" y="354653"/>
                </a:lnTo>
                <a:lnTo>
                  <a:pt x="316019" y="183513"/>
                </a:lnTo>
                <a:close/>
              </a:path>
              <a:path w="582929" h="564515">
                <a:moveTo>
                  <a:pt x="158696" y="2062"/>
                </a:moveTo>
                <a:lnTo>
                  <a:pt x="122715" y="19588"/>
                </a:lnTo>
                <a:lnTo>
                  <a:pt x="89310" y="41239"/>
                </a:lnTo>
                <a:lnTo>
                  <a:pt x="39244" y="84282"/>
                </a:lnTo>
                <a:lnTo>
                  <a:pt x="0" y="134026"/>
                </a:lnTo>
                <a:lnTo>
                  <a:pt x="41220" y="160831"/>
                </a:lnTo>
                <a:lnTo>
                  <a:pt x="57203" y="138805"/>
                </a:lnTo>
                <a:lnTo>
                  <a:pt x="75312" y="118132"/>
                </a:lnTo>
                <a:lnTo>
                  <a:pt x="118164" y="81103"/>
                </a:lnTo>
                <a:lnTo>
                  <a:pt x="162217" y="54523"/>
                </a:lnTo>
                <a:lnTo>
                  <a:pt x="177933" y="47424"/>
                </a:lnTo>
                <a:lnTo>
                  <a:pt x="158696" y="2062"/>
                </a:lnTo>
                <a:close/>
              </a:path>
              <a:path w="582929" h="564515">
                <a:moveTo>
                  <a:pt x="423879" y="0"/>
                </a:moveTo>
                <a:lnTo>
                  <a:pt x="405329" y="45363"/>
                </a:lnTo>
                <a:lnTo>
                  <a:pt x="420754" y="52461"/>
                </a:lnTo>
                <a:lnTo>
                  <a:pt x="435986" y="60397"/>
                </a:lnTo>
                <a:lnTo>
                  <a:pt x="486867" y="96556"/>
                </a:lnTo>
                <a:lnTo>
                  <a:pt x="524996" y="137516"/>
                </a:lnTo>
                <a:lnTo>
                  <a:pt x="541355" y="160831"/>
                </a:lnTo>
                <a:lnTo>
                  <a:pt x="582575" y="134713"/>
                </a:lnTo>
                <a:lnTo>
                  <a:pt x="542643" y="82563"/>
                </a:lnTo>
                <a:lnTo>
                  <a:pt x="493952" y="39176"/>
                </a:lnTo>
                <a:lnTo>
                  <a:pt x="459946" y="17526"/>
                </a:lnTo>
                <a:lnTo>
                  <a:pt x="442170" y="8247"/>
                </a:lnTo>
                <a:lnTo>
                  <a:pt x="423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3645588" y="524545"/>
            <a:ext cx="467359" cy="591820"/>
          </a:xfrm>
          <a:custGeom>
            <a:avLst/>
            <a:gdLst/>
            <a:ahLst/>
            <a:cxnLst/>
            <a:rect l="l" t="t" r="r" b="b"/>
            <a:pathLst>
              <a:path w="467360" h="591819">
                <a:moveTo>
                  <a:pt x="80979" y="420585"/>
                </a:moveTo>
                <a:lnTo>
                  <a:pt x="56409" y="455459"/>
                </a:lnTo>
                <a:lnTo>
                  <a:pt x="49588" y="493297"/>
                </a:lnTo>
                <a:lnTo>
                  <a:pt x="57903" y="529949"/>
                </a:lnTo>
                <a:lnTo>
                  <a:pt x="78742" y="561266"/>
                </a:lnTo>
                <a:lnTo>
                  <a:pt x="109494" y="583099"/>
                </a:lnTo>
                <a:lnTo>
                  <a:pt x="147547" y="591299"/>
                </a:lnTo>
                <a:lnTo>
                  <a:pt x="159106" y="590524"/>
                </a:lnTo>
                <a:lnTo>
                  <a:pt x="171051" y="588201"/>
                </a:lnTo>
                <a:lnTo>
                  <a:pt x="183254" y="584329"/>
                </a:lnTo>
                <a:lnTo>
                  <a:pt x="195585" y="578909"/>
                </a:lnTo>
                <a:lnTo>
                  <a:pt x="264100" y="540705"/>
                </a:lnTo>
                <a:lnTo>
                  <a:pt x="135548" y="540705"/>
                </a:lnTo>
                <a:lnTo>
                  <a:pt x="108344" y="521603"/>
                </a:lnTo>
                <a:lnTo>
                  <a:pt x="98510" y="489852"/>
                </a:lnTo>
                <a:lnTo>
                  <a:pt x="114606" y="457069"/>
                </a:lnTo>
                <a:lnTo>
                  <a:pt x="80979" y="420585"/>
                </a:lnTo>
                <a:close/>
              </a:path>
              <a:path w="467360" h="591819">
                <a:moveTo>
                  <a:pt x="319799" y="0"/>
                </a:moveTo>
                <a:lnTo>
                  <a:pt x="271760" y="11701"/>
                </a:lnTo>
                <a:lnTo>
                  <a:pt x="50783" y="135605"/>
                </a:lnTo>
                <a:lnTo>
                  <a:pt x="13038" y="172433"/>
                </a:lnTo>
                <a:lnTo>
                  <a:pt x="0" y="221650"/>
                </a:lnTo>
                <a:lnTo>
                  <a:pt x="1662" y="239247"/>
                </a:lnTo>
                <a:lnTo>
                  <a:pt x="6605" y="256585"/>
                </a:lnTo>
                <a:lnTo>
                  <a:pt x="14765" y="273148"/>
                </a:lnTo>
                <a:lnTo>
                  <a:pt x="26078" y="288422"/>
                </a:lnTo>
                <a:lnTo>
                  <a:pt x="58332" y="322839"/>
                </a:lnTo>
                <a:lnTo>
                  <a:pt x="174311" y="448809"/>
                </a:lnTo>
                <a:lnTo>
                  <a:pt x="183350" y="458790"/>
                </a:lnTo>
                <a:lnTo>
                  <a:pt x="190524" y="468255"/>
                </a:lnTo>
                <a:lnTo>
                  <a:pt x="195253" y="479011"/>
                </a:lnTo>
                <a:lnTo>
                  <a:pt x="196957" y="492864"/>
                </a:lnTo>
                <a:lnTo>
                  <a:pt x="195113" y="506211"/>
                </a:lnTo>
                <a:lnTo>
                  <a:pt x="189924" y="518075"/>
                </a:lnTo>
                <a:lnTo>
                  <a:pt x="181903" y="528002"/>
                </a:lnTo>
                <a:lnTo>
                  <a:pt x="171566" y="535542"/>
                </a:lnTo>
                <a:lnTo>
                  <a:pt x="135548" y="540705"/>
                </a:lnTo>
                <a:lnTo>
                  <a:pt x="264100" y="540705"/>
                </a:lnTo>
                <a:lnTo>
                  <a:pt x="347430" y="494240"/>
                </a:lnTo>
                <a:lnTo>
                  <a:pt x="245682" y="494240"/>
                </a:lnTo>
                <a:lnTo>
                  <a:pt x="243003" y="467554"/>
                </a:lnTo>
                <a:lnTo>
                  <a:pt x="231990" y="443148"/>
                </a:lnTo>
                <a:lnTo>
                  <a:pt x="209415" y="414049"/>
                </a:lnTo>
                <a:lnTo>
                  <a:pt x="172049" y="373288"/>
                </a:lnTo>
                <a:lnTo>
                  <a:pt x="78072" y="272471"/>
                </a:lnTo>
                <a:lnTo>
                  <a:pt x="60819" y="252885"/>
                </a:lnTo>
                <a:lnTo>
                  <a:pt x="51930" y="237816"/>
                </a:lnTo>
                <a:lnTo>
                  <a:pt x="49410" y="221650"/>
                </a:lnTo>
                <a:lnTo>
                  <a:pt x="53367" y="202000"/>
                </a:lnTo>
                <a:lnTo>
                  <a:pt x="64079" y="186286"/>
                </a:lnTo>
                <a:lnTo>
                  <a:pt x="79810" y="175864"/>
                </a:lnTo>
                <a:lnTo>
                  <a:pt x="98822" y="172088"/>
                </a:lnTo>
                <a:lnTo>
                  <a:pt x="183056" y="172088"/>
                </a:lnTo>
                <a:lnTo>
                  <a:pt x="181602" y="168991"/>
                </a:lnTo>
                <a:lnTo>
                  <a:pt x="167223" y="151050"/>
                </a:lnTo>
                <a:lnTo>
                  <a:pt x="148918" y="136982"/>
                </a:lnTo>
                <a:lnTo>
                  <a:pt x="283256" y="61693"/>
                </a:lnTo>
                <a:lnTo>
                  <a:pt x="305838" y="50927"/>
                </a:lnTo>
                <a:lnTo>
                  <a:pt x="319799" y="48873"/>
                </a:lnTo>
                <a:lnTo>
                  <a:pt x="402094" y="48873"/>
                </a:lnTo>
                <a:lnTo>
                  <a:pt x="392444" y="32446"/>
                </a:lnTo>
                <a:lnTo>
                  <a:pt x="359762" y="8722"/>
                </a:lnTo>
                <a:lnTo>
                  <a:pt x="319799" y="0"/>
                </a:lnTo>
                <a:close/>
              </a:path>
              <a:path w="467360" h="591819">
                <a:moveTo>
                  <a:pt x="361427" y="215455"/>
                </a:moveTo>
                <a:lnTo>
                  <a:pt x="293721" y="215455"/>
                </a:lnTo>
                <a:lnTo>
                  <a:pt x="324779" y="248607"/>
                </a:lnTo>
                <a:lnTo>
                  <a:pt x="371252" y="298148"/>
                </a:lnTo>
                <a:lnTo>
                  <a:pt x="396729" y="327234"/>
                </a:lnTo>
                <a:lnTo>
                  <a:pt x="412984" y="350456"/>
                </a:lnTo>
                <a:lnTo>
                  <a:pt x="419745" y="369544"/>
                </a:lnTo>
                <a:lnTo>
                  <a:pt x="416739" y="386231"/>
                </a:lnTo>
                <a:lnTo>
                  <a:pt x="403694" y="402247"/>
                </a:lnTo>
                <a:lnTo>
                  <a:pt x="380338" y="419325"/>
                </a:lnTo>
                <a:lnTo>
                  <a:pt x="346399" y="439195"/>
                </a:lnTo>
                <a:lnTo>
                  <a:pt x="245682" y="494240"/>
                </a:lnTo>
                <a:lnTo>
                  <a:pt x="347430" y="494240"/>
                </a:lnTo>
                <a:lnTo>
                  <a:pt x="416563" y="455692"/>
                </a:lnTo>
                <a:lnTo>
                  <a:pt x="453536" y="419639"/>
                </a:lnTo>
                <a:lnTo>
                  <a:pt x="467347" y="369647"/>
                </a:lnTo>
                <a:lnTo>
                  <a:pt x="464075" y="342774"/>
                </a:lnTo>
                <a:lnTo>
                  <a:pt x="452370" y="318048"/>
                </a:lnTo>
                <a:lnTo>
                  <a:pt x="429399" y="288862"/>
                </a:lnTo>
                <a:lnTo>
                  <a:pt x="392227" y="248497"/>
                </a:lnTo>
                <a:lnTo>
                  <a:pt x="361427" y="215455"/>
                </a:lnTo>
                <a:close/>
              </a:path>
              <a:path w="467360" h="591819">
                <a:moveTo>
                  <a:pt x="183056" y="172088"/>
                </a:moveTo>
                <a:lnTo>
                  <a:pt x="98822" y="172088"/>
                </a:lnTo>
                <a:lnTo>
                  <a:pt x="124460" y="179284"/>
                </a:lnTo>
                <a:lnTo>
                  <a:pt x="141799" y="197644"/>
                </a:lnTo>
                <a:lnTo>
                  <a:pt x="147943" y="222328"/>
                </a:lnTo>
                <a:lnTo>
                  <a:pt x="139998" y="248497"/>
                </a:lnTo>
                <a:lnTo>
                  <a:pt x="133135" y="258822"/>
                </a:lnTo>
                <a:lnTo>
                  <a:pt x="161272" y="289798"/>
                </a:lnTo>
                <a:lnTo>
                  <a:pt x="293721" y="215455"/>
                </a:lnTo>
                <a:lnTo>
                  <a:pt x="361427" y="215455"/>
                </a:lnTo>
                <a:lnTo>
                  <a:pt x="359503" y="213390"/>
                </a:lnTo>
                <a:lnTo>
                  <a:pt x="196272" y="213390"/>
                </a:lnTo>
                <a:lnTo>
                  <a:pt x="191478" y="190029"/>
                </a:lnTo>
                <a:lnTo>
                  <a:pt x="183056" y="172088"/>
                </a:lnTo>
                <a:close/>
              </a:path>
              <a:path w="467360" h="591819">
                <a:moveTo>
                  <a:pt x="402094" y="48873"/>
                </a:moveTo>
                <a:lnTo>
                  <a:pt x="319799" y="48873"/>
                </a:lnTo>
                <a:lnTo>
                  <a:pt x="344033" y="55315"/>
                </a:lnTo>
                <a:lnTo>
                  <a:pt x="361318" y="72019"/>
                </a:lnTo>
                <a:lnTo>
                  <a:pt x="368824" y="95046"/>
                </a:lnTo>
                <a:lnTo>
                  <a:pt x="363720" y="120462"/>
                </a:lnTo>
                <a:lnTo>
                  <a:pt x="196272" y="213390"/>
                </a:lnTo>
                <a:lnTo>
                  <a:pt x="359503" y="213390"/>
                </a:lnTo>
                <a:lnTo>
                  <a:pt x="338329" y="190675"/>
                </a:lnTo>
                <a:lnTo>
                  <a:pt x="398720" y="156945"/>
                </a:lnTo>
                <a:lnTo>
                  <a:pt x="416733" y="110224"/>
                </a:lnTo>
                <a:lnTo>
                  <a:pt x="413038" y="67502"/>
                </a:lnTo>
                <a:lnTo>
                  <a:pt x="402094" y="48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6540437" y="1780679"/>
            <a:ext cx="576580" cy="594360"/>
          </a:xfrm>
          <a:custGeom>
            <a:avLst/>
            <a:gdLst/>
            <a:ahLst/>
            <a:cxnLst/>
            <a:rect l="l" t="t" r="r" b="b"/>
            <a:pathLst>
              <a:path w="576579" h="594360">
                <a:moveTo>
                  <a:pt x="467301" y="49756"/>
                </a:moveTo>
                <a:lnTo>
                  <a:pt x="73531" y="49756"/>
                </a:lnTo>
                <a:lnTo>
                  <a:pt x="73531" y="371092"/>
                </a:lnTo>
                <a:lnTo>
                  <a:pt x="123009" y="371092"/>
                </a:lnTo>
                <a:lnTo>
                  <a:pt x="123009" y="98819"/>
                </a:lnTo>
                <a:lnTo>
                  <a:pt x="467301" y="98819"/>
                </a:lnTo>
                <a:lnTo>
                  <a:pt x="467301" y="49756"/>
                </a:lnTo>
                <a:close/>
              </a:path>
              <a:path w="576579" h="594360">
                <a:moveTo>
                  <a:pt x="467301" y="271581"/>
                </a:moveTo>
                <a:lnTo>
                  <a:pt x="418509" y="308898"/>
                </a:lnTo>
                <a:lnTo>
                  <a:pt x="418509" y="371092"/>
                </a:lnTo>
                <a:lnTo>
                  <a:pt x="467301" y="371092"/>
                </a:lnTo>
                <a:lnTo>
                  <a:pt x="467301" y="271581"/>
                </a:lnTo>
                <a:close/>
              </a:path>
              <a:path w="576579" h="594360">
                <a:moveTo>
                  <a:pt x="318176" y="279182"/>
                </a:moveTo>
                <a:lnTo>
                  <a:pt x="254953" y="326866"/>
                </a:lnTo>
                <a:lnTo>
                  <a:pt x="284504" y="366255"/>
                </a:lnTo>
                <a:lnTo>
                  <a:pt x="347727" y="318573"/>
                </a:lnTo>
                <a:lnTo>
                  <a:pt x="318176" y="279182"/>
                </a:lnTo>
                <a:close/>
              </a:path>
              <a:path w="576579" h="594360">
                <a:moveTo>
                  <a:pt x="467301" y="98819"/>
                </a:moveTo>
                <a:lnTo>
                  <a:pt x="418509" y="98819"/>
                </a:lnTo>
                <a:lnTo>
                  <a:pt x="418509" y="185892"/>
                </a:lnTo>
                <a:lnTo>
                  <a:pt x="325735" y="264671"/>
                </a:lnTo>
                <a:lnTo>
                  <a:pt x="361471" y="304060"/>
                </a:lnTo>
                <a:lnTo>
                  <a:pt x="570077" y="148576"/>
                </a:lnTo>
                <a:lnTo>
                  <a:pt x="467301" y="148576"/>
                </a:lnTo>
                <a:lnTo>
                  <a:pt x="467301" y="98819"/>
                </a:lnTo>
                <a:close/>
              </a:path>
              <a:path w="576579" h="594360">
                <a:moveTo>
                  <a:pt x="536709" y="104348"/>
                </a:moveTo>
                <a:lnTo>
                  <a:pt x="467301" y="148576"/>
                </a:lnTo>
                <a:lnTo>
                  <a:pt x="570077" y="148576"/>
                </a:lnTo>
                <a:lnTo>
                  <a:pt x="576567" y="143738"/>
                </a:lnTo>
                <a:lnTo>
                  <a:pt x="536709" y="104348"/>
                </a:lnTo>
                <a:close/>
              </a:path>
              <a:path w="576579" h="594360">
                <a:moveTo>
                  <a:pt x="295499" y="0"/>
                </a:moveTo>
                <a:lnTo>
                  <a:pt x="246020" y="0"/>
                </a:lnTo>
                <a:lnTo>
                  <a:pt x="246020" y="49756"/>
                </a:lnTo>
                <a:lnTo>
                  <a:pt x="295499" y="49756"/>
                </a:lnTo>
                <a:lnTo>
                  <a:pt x="295499" y="0"/>
                </a:lnTo>
                <a:close/>
              </a:path>
              <a:path w="576579" h="594360">
                <a:moveTo>
                  <a:pt x="213034" y="470603"/>
                </a:moveTo>
                <a:lnTo>
                  <a:pt x="160119" y="470603"/>
                </a:lnTo>
                <a:lnTo>
                  <a:pt x="114076" y="594301"/>
                </a:lnTo>
                <a:lnTo>
                  <a:pt x="166991" y="594301"/>
                </a:lnTo>
                <a:lnTo>
                  <a:pt x="213034" y="470603"/>
                </a:lnTo>
                <a:close/>
              </a:path>
              <a:path w="576579" h="594360">
                <a:moveTo>
                  <a:pt x="295499" y="470603"/>
                </a:moveTo>
                <a:lnTo>
                  <a:pt x="246020" y="470603"/>
                </a:lnTo>
                <a:lnTo>
                  <a:pt x="246020" y="594301"/>
                </a:lnTo>
                <a:lnTo>
                  <a:pt x="295499" y="594301"/>
                </a:lnTo>
                <a:lnTo>
                  <a:pt x="295499" y="470603"/>
                </a:lnTo>
                <a:close/>
              </a:path>
              <a:path w="576579" h="594360">
                <a:moveTo>
                  <a:pt x="428129" y="470603"/>
                </a:moveTo>
                <a:lnTo>
                  <a:pt x="375902" y="470603"/>
                </a:lnTo>
                <a:lnTo>
                  <a:pt x="421944" y="594301"/>
                </a:lnTo>
                <a:lnTo>
                  <a:pt x="474173" y="594301"/>
                </a:lnTo>
                <a:lnTo>
                  <a:pt x="428129" y="470603"/>
                </a:lnTo>
                <a:close/>
              </a:path>
              <a:path w="576579" h="594360">
                <a:moveTo>
                  <a:pt x="541519" y="420848"/>
                </a:moveTo>
                <a:lnTo>
                  <a:pt x="0" y="420848"/>
                </a:lnTo>
                <a:lnTo>
                  <a:pt x="0" y="470603"/>
                </a:lnTo>
                <a:lnTo>
                  <a:pt x="541519" y="470603"/>
                </a:lnTo>
                <a:lnTo>
                  <a:pt x="541519" y="420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5062027" y="1813210"/>
            <a:ext cx="591185" cy="532130"/>
          </a:xfrm>
          <a:custGeom>
            <a:avLst/>
            <a:gdLst/>
            <a:ahLst/>
            <a:cxnLst/>
            <a:rect l="l" t="t" r="r" b="b"/>
            <a:pathLst>
              <a:path w="591185" h="532130">
                <a:moveTo>
                  <a:pt x="157962" y="49067"/>
                </a:moveTo>
                <a:lnTo>
                  <a:pt x="79974" y="49067"/>
                </a:lnTo>
                <a:lnTo>
                  <a:pt x="87595" y="49744"/>
                </a:lnTo>
                <a:lnTo>
                  <a:pt x="94676" y="51538"/>
                </a:lnTo>
                <a:lnTo>
                  <a:pt x="122529" y="97188"/>
                </a:lnTo>
                <a:lnTo>
                  <a:pt x="122644" y="97875"/>
                </a:lnTo>
                <a:lnTo>
                  <a:pt x="118294" y="138530"/>
                </a:lnTo>
                <a:lnTo>
                  <a:pt x="102535" y="181108"/>
                </a:lnTo>
                <a:lnTo>
                  <a:pt x="78626" y="218206"/>
                </a:lnTo>
                <a:lnTo>
                  <a:pt x="73107" y="224395"/>
                </a:lnTo>
                <a:lnTo>
                  <a:pt x="73107" y="231958"/>
                </a:lnTo>
                <a:lnTo>
                  <a:pt x="77419" y="289460"/>
                </a:lnTo>
                <a:lnTo>
                  <a:pt x="93674" y="340740"/>
                </a:lnTo>
                <a:lnTo>
                  <a:pt x="128297" y="392858"/>
                </a:lnTo>
                <a:lnTo>
                  <a:pt x="160602" y="420330"/>
                </a:lnTo>
                <a:lnTo>
                  <a:pt x="199440" y="439873"/>
                </a:lnTo>
                <a:lnTo>
                  <a:pt x="244615" y="451551"/>
                </a:lnTo>
                <a:lnTo>
                  <a:pt x="295935" y="455430"/>
                </a:lnTo>
                <a:lnTo>
                  <a:pt x="346759" y="451551"/>
                </a:lnTo>
                <a:lnTo>
                  <a:pt x="391569" y="439873"/>
                </a:lnTo>
                <a:lnTo>
                  <a:pt x="430298" y="420330"/>
                </a:lnTo>
                <a:lnTo>
                  <a:pt x="446573" y="406610"/>
                </a:lnTo>
                <a:lnTo>
                  <a:pt x="295245" y="406610"/>
                </a:lnTo>
                <a:lnTo>
                  <a:pt x="254780" y="403645"/>
                </a:lnTo>
                <a:lnTo>
                  <a:pt x="189113" y="379922"/>
                </a:lnTo>
                <a:lnTo>
                  <a:pt x="141588" y="326891"/>
                </a:lnTo>
                <a:lnTo>
                  <a:pt x="123328" y="263631"/>
                </a:lnTo>
                <a:lnTo>
                  <a:pt x="122088" y="242960"/>
                </a:lnTo>
                <a:lnTo>
                  <a:pt x="144917" y="206319"/>
                </a:lnTo>
                <a:lnTo>
                  <a:pt x="162485" y="163374"/>
                </a:lnTo>
                <a:lnTo>
                  <a:pt x="171659" y="118201"/>
                </a:lnTo>
                <a:lnTo>
                  <a:pt x="169352" y="74635"/>
                </a:lnTo>
                <a:lnTo>
                  <a:pt x="157962" y="49067"/>
                </a:lnTo>
                <a:close/>
              </a:path>
              <a:path w="591185" h="532130">
                <a:moveTo>
                  <a:pt x="512726" y="0"/>
                </a:moveTo>
                <a:lnTo>
                  <a:pt x="463142" y="13042"/>
                </a:lnTo>
                <a:lnTo>
                  <a:pt x="421828" y="74282"/>
                </a:lnTo>
                <a:lnTo>
                  <a:pt x="419555" y="117408"/>
                </a:lnTo>
                <a:lnTo>
                  <a:pt x="419551" y="118201"/>
                </a:lnTo>
                <a:lnTo>
                  <a:pt x="428723" y="163418"/>
                </a:lnTo>
                <a:lnTo>
                  <a:pt x="446269" y="206324"/>
                </a:lnTo>
                <a:lnTo>
                  <a:pt x="469093" y="242960"/>
                </a:lnTo>
                <a:lnTo>
                  <a:pt x="467454" y="263921"/>
                </a:lnTo>
                <a:lnTo>
                  <a:pt x="448914" y="326988"/>
                </a:lnTo>
                <a:lnTo>
                  <a:pt x="426321" y="359165"/>
                </a:lnTo>
                <a:lnTo>
                  <a:pt x="371648" y="394749"/>
                </a:lnTo>
                <a:lnTo>
                  <a:pt x="295245" y="406610"/>
                </a:lnTo>
                <a:lnTo>
                  <a:pt x="446573" y="406610"/>
                </a:lnTo>
                <a:lnTo>
                  <a:pt x="497119" y="340740"/>
                </a:lnTo>
                <a:lnTo>
                  <a:pt x="513244" y="289460"/>
                </a:lnTo>
                <a:lnTo>
                  <a:pt x="517987" y="249653"/>
                </a:lnTo>
                <a:lnTo>
                  <a:pt x="518073" y="231958"/>
                </a:lnTo>
                <a:lnTo>
                  <a:pt x="517383" y="224395"/>
                </a:lnTo>
                <a:lnTo>
                  <a:pt x="512554" y="218206"/>
                </a:lnTo>
                <a:lnTo>
                  <a:pt x="488258" y="181097"/>
                </a:lnTo>
                <a:lnTo>
                  <a:pt x="472369" y="138444"/>
                </a:lnTo>
                <a:lnTo>
                  <a:pt x="468178" y="97875"/>
                </a:lnTo>
                <a:lnTo>
                  <a:pt x="468171" y="97188"/>
                </a:lnTo>
                <a:lnTo>
                  <a:pt x="478750" y="64871"/>
                </a:lnTo>
                <a:lnTo>
                  <a:pt x="510916" y="49067"/>
                </a:lnTo>
                <a:lnTo>
                  <a:pt x="584843" y="49067"/>
                </a:lnTo>
                <a:lnTo>
                  <a:pt x="580808" y="38086"/>
                </a:lnTo>
                <a:lnTo>
                  <a:pt x="560845" y="16050"/>
                </a:lnTo>
                <a:lnTo>
                  <a:pt x="545754" y="7692"/>
                </a:lnTo>
                <a:lnTo>
                  <a:pt x="529628" y="2299"/>
                </a:lnTo>
                <a:lnTo>
                  <a:pt x="512726" y="0"/>
                </a:lnTo>
                <a:close/>
              </a:path>
              <a:path w="591185" h="532130">
                <a:moveTo>
                  <a:pt x="270410" y="39430"/>
                </a:moveTo>
                <a:lnTo>
                  <a:pt x="221429" y="39430"/>
                </a:lnTo>
                <a:lnTo>
                  <a:pt x="221429" y="368105"/>
                </a:lnTo>
                <a:lnTo>
                  <a:pt x="235776" y="372348"/>
                </a:lnTo>
                <a:lnTo>
                  <a:pt x="245661" y="375754"/>
                </a:lnTo>
                <a:lnTo>
                  <a:pt x="255675" y="378257"/>
                </a:lnTo>
                <a:lnTo>
                  <a:pt x="270410" y="379794"/>
                </a:lnTo>
                <a:lnTo>
                  <a:pt x="270410" y="39430"/>
                </a:lnTo>
                <a:close/>
              </a:path>
              <a:path w="591185" h="532130">
                <a:moveTo>
                  <a:pt x="369751" y="39430"/>
                </a:moveTo>
                <a:lnTo>
                  <a:pt x="320080" y="39430"/>
                </a:lnTo>
                <a:lnTo>
                  <a:pt x="320080" y="379794"/>
                </a:lnTo>
                <a:lnTo>
                  <a:pt x="334826" y="378257"/>
                </a:lnTo>
                <a:lnTo>
                  <a:pt x="344916" y="375754"/>
                </a:lnTo>
                <a:lnTo>
                  <a:pt x="355005" y="372348"/>
                </a:lnTo>
                <a:lnTo>
                  <a:pt x="369751" y="368105"/>
                </a:lnTo>
                <a:lnTo>
                  <a:pt x="369751" y="39430"/>
                </a:lnTo>
                <a:close/>
              </a:path>
              <a:path w="591185" h="532130">
                <a:moveTo>
                  <a:pt x="78357" y="0"/>
                </a:moveTo>
                <a:lnTo>
                  <a:pt x="30336" y="16050"/>
                </a:lnTo>
                <a:lnTo>
                  <a:pt x="13" y="64871"/>
                </a:lnTo>
                <a:lnTo>
                  <a:pt x="0" y="65559"/>
                </a:lnTo>
                <a:lnTo>
                  <a:pt x="844" y="93503"/>
                </a:lnTo>
                <a:lnTo>
                  <a:pt x="21076" y="129666"/>
                </a:lnTo>
                <a:lnTo>
                  <a:pt x="62080" y="146104"/>
                </a:lnTo>
                <a:lnTo>
                  <a:pt x="70779" y="142655"/>
                </a:lnTo>
                <a:lnTo>
                  <a:pt x="77538" y="136241"/>
                </a:lnTo>
                <a:lnTo>
                  <a:pt x="81386" y="127442"/>
                </a:lnTo>
                <a:lnTo>
                  <a:pt x="81483" y="117408"/>
                </a:lnTo>
                <a:lnTo>
                  <a:pt x="78023" y="108533"/>
                </a:lnTo>
                <a:lnTo>
                  <a:pt x="71587" y="101722"/>
                </a:lnTo>
                <a:lnTo>
                  <a:pt x="62759" y="97875"/>
                </a:lnTo>
                <a:lnTo>
                  <a:pt x="58620" y="97188"/>
                </a:lnTo>
                <a:lnTo>
                  <a:pt x="55171" y="95126"/>
                </a:lnTo>
                <a:lnTo>
                  <a:pt x="53101" y="91688"/>
                </a:lnTo>
                <a:lnTo>
                  <a:pt x="48929" y="82620"/>
                </a:lnTo>
                <a:lnTo>
                  <a:pt x="48703" y="72778"/>
                </a:lnTo>
                <a:lnTo>
                  <a:pt x="52228" y="63453"/>
                </a:lnTo>
                <a:lnTo>
                  <a:pt x="59310" y="55932"/>
                </a:lnTo>
                <a:lnTo>
                  <a:pt x="65767" y="52354"/>
                </a:lnTo>
                <a:lnTo>
                  <a:pt x="72677" y="50001"/>
                </a:lnTo>
                <a:lnTo>
                  <a:pt x="79974" y="49067"/>
                </a:lnTo>
                <a:lnTo>
                  <a:pt x="157962" y="49067"/>
                </a:lnTo>
                <a:lnTo>
                  <a:pt x="152443" y="36679"/>
                </a:lnTo>
                <a:lnTo>
                  <a:pt x="140984" y="23550"/>
                </a:lnTo>
                <a:lnTo>
                  <a:pt x="127521" y="13128"/>
                </a:lnTo>
                <a:lnTo>
                  <a:pt x="112338" y="5532"/>
                </a:lnTo>
                <a:lnTo>
                  <a:pt x="95873" y="923"/>
                </a:lnTo>
                <a:lnTo>
                  <a:pt x="78357" y="0"/>
                </a:lnTo>
                <a:close/>
              </a:path>
              <a:path w="591185" h="532130">
                <a:moveTo>
                  <a:pt x="584843" y="49067"/>
                </a:moveTo>
                <a:lnTo>
                  <a:pt x="510916" y="49067"/>
                </a:lnTo>
                <a:lnTo>
                  <a:pt x="518246" y="50001"/>
                </a:lnTo>
                <a:lnTo>
                  <a:pt x="525317" y="52354"/>
                </a:lnTo>
                <a:lnTo>
                  <a:pt x="531870" y="55932"/>
                </a:lnTo>
                <a:lnTo>
                  <a:pt x="538553" y="63453"/>
                </a:lnTo>
                <a:lnTo>
                  <a:pt x="541873" y="72778"/>
                </a:lnTo>
                <a:lnTo>
                  <a:pt x="541572" y="82620"/>
                </a:lnTo>
                <a:lnTo>
                  <a:pt x="537390" y="91688"/>
                </a:lnTo>
                <a:lnTo>
                  <a:pt x="535320" y="95126"/>
                </a:lnTo>
                <a:lnTo>
                  <a:pt x="531870" y="97188"/>
                </a:lnTo>
                <a:lnTo>
                  <a:pt x="528421" y="97875"/>
                </a:lnTo>
                <a:lnTo>
                  <a:pt x="519194" y="101722"/>
                </a:lnTo>
                <a:lnTo>
                  <a:pt x="512554" y="108533"/>
                </a:lnTo>
                <a:lnTo>
                  <a:pt x="509019" y="117408"/>
                </a:lnTo>
                <a:lnTo>
                  <a:pt x="509104" y="127442"/>
                </a:lnTo>
                <a:lnTo>
                  <a:pt x="512963" y="136241"/>
                </a:lnTo>
                <a:lnTo>
                  <a:pt x="519798" y="142655"/>
                </a:lnTo>
                <a:lnTo>
                  <a:pt x="528701" y="146104"/>
                </a:lnTo>
                <a:lnTo>
                  <a:pt x="538769" y="146008"/>
                </a:lnTo>
                <a:lnTo>
                  <a:pt x="578092" y="120566"/>
                </a:lnTo>
                <a:lnTo>
                  <a:pt x="590666" y="65559"/>
                </a:lnTo>
                <a:lnTo>
                  <a:pt x="590650" y="64871"/>
                </a:lnTo>
                <a:lnTo>
                  <a:pt x="584843" y="49067"/>
                </a:lnTo>
                <a:close/>
              </a:path>
              <a:path w="591185" h="532130">
                <a:moveTo>
                  <a:pt x="393896" y="482247"/>
                </a:moveTo>
                <a:lnTo>
                  <a:pt x="196594" y="482247"/>
                </a:lnTo>
                <a:lnTo>
                  <a:pt x="196594" y="531754"/>
                </a:lnTo>
                <a:lnTo>
                  <a:pt x="393896" y="531754"/>
                </a:lnTo>
                <a:lnTo>
                  <a:pt x="393896" y="4822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630619" y="562065"/>
            <a:ext cx="588645" cy="516255"/>
          </a:xfrm>
          <a:custGeom>
            <a:avLst/>
            <a:gdLst/>
            <a:ahLst/>
            <a:cxnLst/>
            <a:rect l="l" t="t" r="r" b="b"/>
            <a:pathLst>
              <a:path w="588644" h="516255">
                <a:moveTo>
                  <a:pt x="416596" y="0"/>
                </a:moveTo>
                <a:lnTo>
                  <a:pt x="171297" y="0"/>
                </a:lnTo>
                <a:lnTo>
                  <a:pt x="171297" y="49428"/>
                </a:lnTo>
                <a:lnTo>
                  <a:pt x="416596" y="49428"/>
                </a:lnTo>
                <a:lnTo>
                  <a:pt x="416596" y="0"/>
                </a:lnTo>
                <a:close/>
              </a:path>
              <a:path w="588644" h="516255">
                <a:moveTo>
                  <a:pt x="97982" y="344631"/>
                </a:moveTo>
                <a:lnTo>
                  <a:pt x="48648" y="344631"/>
                </a:lnTo>
                <a:lnTo>
                  <a:pt x="48648" y="458591"/>
                </a:lnTo>
                <a:lnTo>
                  <a:pt x="52599" y="478029"/>
                </a:lnTo>
                <a:lnTo>
                  <a:pt x="63294" y="496694"/>
                </a:lnTo>
                <a:lnTo>
                  <a:pt x="79000" y="510725"/>
                </a:lnTo>
                <a:lnTo>
                  <a:pt x="97982" y="516260"/>
                </a:lnTo>
                <a:lnTo>
                  <a:pt x="490597" y="516260"/>
                </a:lnTo>
                <a:lnTo>
                  <a:pt x="509472" y="510725"/>
                </a:lnTo>
                <a:lnTo>
                  <a:pt x="524942" y="496694"/>
                </a:lnTo>
                <a:lnTo>
                  <a:pt x="535402" y="478029"/>
                </a:lnTo>
                <a:lnTo>
                  <a:pt x="537481" y="467517"/>
                </a:lnTo>
                <a:lnTo>
                  <a:pt x="97982" y="467517"/>
                </a:lnTo>
                <a:lnTo>
                  <a:pt x="97982" y="344631"/>
                </a:lnTo>
                <a:close/>
              </a:path>
              <a:path w="588644" h="516255">
                <a:moveTo>
                  <a:pt x="539246" y="344631"/>
                </a:moveTo>
                <a:lnTo>
                  <a:pt x="490597" y="344631"/>
                </a:lnTo>
                <a:lnTo>
                  <a:pt x="490597" y="467517"/>
                </a:lnTo>
                <a:lnTo>
                  <a:pt x="537481" y="467517"/>
                </a:lnTo>
                <a:lnTo>
                  <a:pt x="539246" y="458591"/>
                </a:lnTo>
                <a:lnTo>
                  <a:pt x="539246" y="344631"/>
                </a:lnTo>
                <a:close/>
              </a:path>
              <a:path w="588644" h="516255">
                <a:moveTo>
                  <a:pt x="220631" y="319916"/>
                </a:moveTo>
                <a:lnTo>
                  <a:pt x="171297" y="319916"/>
                </a:lnTo>
                <a:lnTo>
                  <a:pt x="171297" y="368659"/>
                </a:lnTo>
                <a:lnTo>
                  <a:pt x="220631" y="368659"/>
                </a:lnTo>
                <a:lnTo>
                  <a:pt x="220631" y="319916"/>
                </a:lnTo>
                <a:close/>
              </a:path>
              <a:path w="588644" h="516255">
                <a:moveTo>
                  <a:pt x="416596" y="319916"/>
                </a:moveTo>
                <a:lnTo>
                  <a:pt x="367948" y="319916"/>
                </a:lnTo>
                <a:lnTo>
                  <a:pt x="367948" y="368659"/>
                </a:lnTo>
                <a:lnTo>
                  <a:pt x="416596" y="368659"/>
                </a:lnTo>
                <a:lnTo>
                  <a:pt x="416596" y="319916"/>
                </a:lnTo>
                <a:close/>
              </a:path>
              <a:path w="588644" h="516255">
                <a:moveTo>
                  <a:pt x="588579" y="98171"/>
                </a:moveTo>
                <a:lnTo>
                  <a:pt x="0" y="98171"/>
                </a:lnTo>
                <a:lnTo>
                  <a:pt x="0" y="258130"/>
                </a:lnTo>
                <a:lnTo>
                  <a:pt x="3843" y="279368"/>
                </a:lnTo>
                <a:lnTo>
                  <a:pt x="14303" y="299320"/>
                </a:lnTo>
                <a:lnTo>
                  <a:pt x="29773" y="314124"/>
                </a:lnTo>
                <a:lnTo>
                  <a:pt x="48648" y="319916"/>
                </a:lnTo>
                <a:lnTo>
                  <a:pt x="539931" y="319916"/>
                </a:lnTo>
                <a:lnTo>
                  <a:pt x="574276" y="299320"/>
                </a:lnTo>
                <a:lnTo>
                  <a:pt x="48648" y="270487"/>
                </a:lnTo>
                <a:lnTo>
                  <a:pt x="48648" y="147600"/>
                </a:lnTo>
                <a:lnTo>
                  <a:pt x="588579" y="147600"/>
                </a:lnTo>
                <a:lnTo>
                  <a:pt x="588579" y="98171"/>
                </a:lnTo>
                <a:close/>
              </a:path>
              <a:path w="588644" h="516255">
                <a:moveTo>
                  <a:pt x="220631" y="221057"/>
                </a:moveTo>
                <a:lnTo>
                  <a:pt x="171297" y="221057"/>
                </a:lnTo>
                <a:lnTo>
                  <a:pt x="171297" y="270487"/>
                </a:lnTo>
                <a:lnTo>
                  <a:pt x="220631" y="270487"/>
                </a:lnTo>
                <a:lnTo>
                  <a:pt x="220631" y="221057"/>
                </a:lnTo>
                <a:close/>
              </a:path>
              <a:path w="588644" h="516255">
                <a:moveTo>
                  <a:pt x="416596" y="221057"/>
                </a:moveTo>
                <a:lnTo>
                  <a:pt x="367948" y="221057"/>
                </a:lnTo>
                <a:lnTo>
                  <a:pt x="367948" y="270487"/>
                </a:lnTo>
                <a:lnTo>
                  <a:pt x="416596" y="270487"/>
                </a:lnTo>
                <a:lnTo>
                  <a:pt x="416596" y="221057"/>
                </a:lnTo>
                <a:close/>
              </a:path>
              <a:path w="588644" h="516255">
                <a:moveTo>
                  <a:pt x="588579" y="147600"/>
                </a:moveTo>
                <a:lnTo>
                  <a:pt x="539246" y="147600"/>
                </a:lnTo>
                <a:lnTo>
                  <a:pt x="539246" y="270487"/>
                </a:lnTo>
                <a:lnTo>
                  <a:pt x="586343" y="270487"/>
                </a:lnTo>
                <a:lnTo>
                  <a:pt x="588579" y="258130"/>
                </a:lnTo>
                <a:lnTo>
                  <a:pt x="588579" y="147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6540437" y="532047"/>
            <a:ext cx="588645" cy="576580"/>
          </a:xfrm>
          <a:custGeom>
            <a:avLst/>
            <a:gdLst/>
            <a:ahLst/>
            <a:cxnLst/>
            <a:rect l="l" t="t" r="r" b="b"/>
            <a:pathLst>
              <a:path w="588645" h="576580">
                <a:moveTo>
                  <a:pt x="294632" y="0"/>
                </a:moveTo>
                <a:lnTo>
                  <a:pt x="147316" y="118567"/>
                </a:lnTo>
                <a:lnTo>
                  <a:pt x="147316" y="576291"/>
                </a:lnTo>
                <a:lnTo>
                  <a:pt x="195964" y="576291"/>
                </a:lnTo>
                <a:lnTo>
                  <a:pt x="195964" y="142694"/>
                </a:lnTo>
                <a:lnTo>
                  <a:pt x="294632" y="63419"/>
                </a:lnTo>
                <a:lnTo>
                  <a:pt x="373429" y="63419"/>
                </a:lnTo>
                <a:lnTo>
                  <a:pt x="294632" y="0"/>
                </a:lnTo>
                <a:close/>
              </a:path>
              <a:path w="588645" h="576580">
                <a:moveTo>
                  <a:pt x="269965" y="255746"/>
                </a:moveTo>
                <a:lnTo>
                  <a:pt x="222002" y="255746"/>
                </a:lnTo>
                <a:lnTo>
                  <a:pt x="222002" y="576291"/>
                </a:lnTo>
                <a:lnTo>
                  <a:pt x="269965" y="576291"/>
                </a:lnTo>
                <a:lnTo>
                  <a:pt x="269965" y="255746"/>
                </a:lnTo>
                <a:close/>
              </a:path>
              <a:path w="588645" h="576580">
                <a:moveTo>
                  <a:pt x="366577" y="255746"/>
                </a:moveTo>
                <a:lnTo>
                  <a:pt x="318613" y="255746"/>
                </a:lnTo>
                <a:lnTo>
                  <a:pt x="318613" y="576291"/>
                </a:lnTo>
                <a:lnTo>
                  <a:pt x="366577" y="576291"/>
                </a:lnTo>
                <a:lnTo>
                  <a:pt x="366577" y="255746"/>
                </a:lnTo>
                <a:close/>
              </a:path>
              <a:path w="588645" h="576580">
                <a:moveTo>
                  <a:pt x="373429" y="63419"/>
                </a:moveTo>
                <a:lnTo>
                  <a:pt x="294632" y="63419"/>
                </a:lnTo>
                <a:lnTo>
                  <a:pt x="392615" y="142694"/>
                </a:lnTo>
                <a:lnTo>
                  <a:pt x="392615" y="576291"/>
                </a:lnTo>
                <a:lnTo>
                  <a:pt x="441948" y="576291"/>
                </a:lnTo>
                <a:lnTo>
                  <a:pt x="441948" y="118567"/>
                </a:lnTo>
                <a:lnTo>
                  <a:pt x="373429" y="63419"/>
                </a:lnTo>
                <a:close/>
              </a:path>
              <a:path w="588645" h="576580">
                <a:moveTo>
                  <a:pt x="318613" y="156481"/>
                </a:moveTo>
                <a:lnTo>
                  <a:pt x="269965" y="156481"/>
                </a:lnTo>
                <a:lnTo>
                  <a:pt x="269965" y="206114"/>
                </a:lnTo>
                <a:lnTo>
                  <a:pt x="318613" y="206114"/>
                </a:lnTo>
                <a:lnTo>
                  <a:pt x="318613" y="156481"/>
                </a:lnTo>
                <a:close/>
              </a:path>
              <a:path w="588645" h="576580">
                <a:moveTo>
                  <a:pt x="588580" y="206114"/>
                </a:moveTo>
                <a:lnTo>
                  <a:pt x="465931" y="206114"/>
                </a:lnTo>
                <a:lnTo>
                  <a:pt x="465931" y="255746"/>
                </a:lnTo>
                <a:lnTo>
                  <a:pt x="539931" y="255746"/>
                </a:lnTo>
                <a:lnTo>
                  <a:pt x="539931" y="576291"/>
                </a:lnTo>
                <a:lnTo>
                  <a:pt x="588580" y="576291"/>
                </a:lnTo>
                <a:lnTo>
                  <a:pt x="588580" y="206114"/>
                </a:lnTo>
                <a:close/>
              </a:path>
              <a:path w="588645" h="576580">
                <a:moveTo>
                  <a:pt x="515264" y="502531"/>
                </a:moveTo>
                <a:lnTo>
                  <a:pt x="465931" y="502531"/>
                </a:lnTo>
                <a:lnTo>
                  <a:pt x="465931" y="551474"/>
                </a:lnTo>
                <a:lnTo>
                  <a:pt x="515264" y="551474"/>
                </a:lnTo>
                <a:lnTo>
                  <a:pt x="515264" y="502531"/>
                </a:lnTo>
                <a:close/>
              </a:path>
              <a:path w="588645" h="576580">
                <a:moveTo>
                  <a:pt x="515264" y="403266"/>
                </a:moveTo>
                <a:lnTo>
                  <a:pt x="465931" y="403266"/>
                </a:lnTo>
                <a:lnTo>
                  <a:pt x="465931" y="452898"/>
                </a:lnTo>
                <a:lnTo>
                  <a:pt x="515264" y="452898"/>
                </a:lnTo>
                <a:lnTo>
                  <a:pt x="515264" y="403266"/>
                </a:lnTo>
                <a:close/>
              </a:path>
              <a:path w="588645" h="576580">
                <a:moveTo>
                  <a:pt x="515264" y="304690"/>
                </a:moveTo>
                <a:lnTo>
                  <a:pt x="465931" y="304690"/>
                </a:lnTo>
                <a:lnTo>
                  <a:pt x="465931" y="354322"/>
                </a:lnTo>
                <a:lnTo>
                  <a:pt x="515264" y="354322"/>
                </a:lnTo>
                <a:lnTo>
                  <a:pt x="515264" y="304690"/>
                </a:lnTo>
                <a:close/>
              </a:path>
              <a:path w="588645" h="576580">
                <a:moveTo>
                  <a:pt x="122648" y="206114"/>
                </a:moveTo>
                <a:lnTo>
                  <a:pt x="0" y="206114"/>
                </a:lnTo>
                <a:lnTo>
                  <a:pt x="0" y="576291"/>
                </a:lnTo>
                <a:lnTo>
                  <a:pt x="49334" y="576291"/>
                </a:lnTo>
                <a:lnTo>
                  <a:pt x="49334" y="255746"/>
                </a:lnTo>
                <a:lnTo>
                  <a:pt x="122648" y="255746"/>
                </a:lnTo>
                <a:lnTo>
                  <a:pt x="122648" y="206114"/>
                </a:lnTo>
                <a:close/>
              </a:path>
              <a:path w="588645" h="576580">
                <a:moveTo>
                  <a:pt x="122648" y="502531"/>
                </a:moveTo>
                <a:lnTo>
                  <a:pt x="73315" y="502531"/>
                </a:lnTo>
                <a:lnTo>
                  <a:pt x="73315" y="551474"/>
                </a:lnTo>
                <a:lnTo>
                  <a:pt x="122648" y="551474"/>
                </a:lnTo>
                <a:lnTo>
                  <a:pt x="122648" y="502531"/>
                </a:lnTo>
                <a:close/>
              </a:path>
              <a:path w="588645" h="576580">
                <a:moveTo>
                  <a:pt x="122648" y="403266"/>
                </a:moveTo>
                <a:lnTo>
                  <a:pt x="73315" y="403266"/>
                </a:lnTo>
                <a:lnTo>
                  <a:pt x="73315" y="452898"/>
                </a:lnTo>
                <a:lnTo>
                  <a:pt x="122648" y="452898"/>
                </a:lnTo>
                <a:lnTo>
                  <a:pt x="122648" y="403266"/>
                </a:lnTo>
                <a:close/>
              </a:path>
              <a:path w="588645" h="576580">
                <a:moveTo>
                  <a:pt x="122648" y="304690"/>
                </a:moveTo>
                <a:lnTo>
                  <a:pt x="73315" y="304690"/>
                </a:lnTo>
                <a:lnTo>
                  <a:pt x="73315" y="354322"/>
                </a:lnTo>
                <a:lnTo>
                  <a:pt x="122648" y="354322"/>
                </a:lnTo>
                <a:lnTo>
                  <a:pt x="122648" y="304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5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42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58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85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0000" y="6134399"/>
            <a:ext cx="733425" cy="360045"/>
          </a:xfrm>
          <a:custGeom>
            <a:avLst/>
            <a:gdLst/>
            <a:ahLst/>
            <a:cxnLst/>
            <a:rect l="l" t="t" r="r" b="b"/>
            <a:pathLst>
              <a:path w="733425" h="360045">
                <a:moveTo>
                  <a:pt x="732799" y="0"/>
                </a:moveTo>
                <a:lnTo>
                  <a:pt x="0" y="0"/>
                </a:lnTo>
                <a:lnTo>
                  <a:pt x="0" y="360000"/>
                </a:lnTo>
                <a:lnTo>
                  <a:pt x="732799" y="360000"/>
                </a:lnTo>
                <a:lnTo>
                  <a:pt x="732799" y="0"/>
                </a:lnTo>
                <a:close/>
              </a:path>
            </a:pathLst>
          </a:custGeom>
          <a:solidFill>
            <a:srgbClr val="EFF4F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44876" y="588064"/>
            <a:ext cx="483870" cy="27940"/>
          </a:xfrm>
          <a:custGeom>
            <a:avLst/>
            <a:gdLst/>
            <a:ahLst/>
            <a:cxnLst/>
            <a:rect l="l" t="t" r="r" b="b"/>
            <a:pathLst>
              <a:path w="483870" h="27940">
                <a:moveTo>
                  <a:pt x="482065" y="0"/>
                </a:moveTo>
                <a:lnTo>
                  <a:pt x="0" y="0"/>
                </a:lnTo>
                <a:lnTo>
                  <a:pt x="0" y="27858"/>
                </a:lnTo>
                <a:lnTo>
                  <a:pt x="483347" y="27858"/>
                </a:lnTo>
                <a:lnTo>
                  <a:pt x="482065" y="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020740" y="588064"/>
            <a:ext cx="483870" cy="27940"/>
          </a:xfrm>
          <a:custGeom>
            <a:avLst/>
            <a:gdLst/>
            <a:ahLst/>
            <a:cxnLst/>
            <a:rect l="l" t="t" r="r" b="b"/>
            <a:pathLst>
              <a:path w="483869" h="27940">
                <a:moveTo>
                  <a:pt x="483346" y="0"/>
                </a:moveTo>
                <a:lnTo>
                  <a:pt x="2880" y="0"/>
                </a:lnTo>
                <a:lnTo>
                  <a:pt x="0" y="27858"/>
                </a:lnTo>
                <a:lnTo>
                  <a:pt x="483346" y="27858"/>
                </a:lnTo>
                <a:lnTo>
                  <a:pt x="483346" y="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697" y="688356"/>
            <a:ext cx="110042" cy="1030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240" y="688356"/>
            <a:ext cx="75219" cy="10307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353" y="686963"/>
            <a:ext cx="101683" cy="10586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1717" y="686963"/>
            <a:ext cx="93324" cy="10586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5937" y="688356"/>
            <a:ext cx="80790" cy="10307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0407" y="688356"/>
            <a:ext cx="75219" cy="10307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520" y="688356"/>
            <a:ext cx="250726" cy="13232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8141" y="688356"/>
            <a:ext cx="331516" cy="10307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774191" y="381910"/>
            <a:ext cx="202565" cy="255270"/>
          </a:xfrm>
          <a:custGeom>
            <a:avLst/>
            <a:gdLst/>
            <a:ahLst/>
            <a:cxnLst/>
            <a:rect l="l" t="t" r="r" b="b"/>
            <a:pathLst>
              <a:path w="202565" h="255270">
                <a:moveTo>
                  <a:pt x="101628" y="0"/>
                </a:moveTo>
                <a:lnTo>
                  <a:pt x="0" y="27994"/>
                </a:lnTo>
                <a:lnTo>
                  <a:pt x="13464" y="219997"/>
                </a:lnTo>
                <a:lnTo>
                  <a:pt x="51295" y="235477"/>
                </a:lnTo>
                <a:lnTo>
                  <a:pt x="101628" y="254906"/>
                </a:lnTo>
                <a:lnTo>
                  <a:pt x="132659" y="242392"/>
                </a:lnTo>
                <a:lnTo>
                  <a:pt x="101628" y="242392"/>
                </a:lnTo>
                <a:lnTo>
                  <a:pt x="51295" y="222632"/>
                </a:lnTo>
                <a:lnTo>
                  <a:pt x="24365" y="211763"/>
                </a:lnTo>
                <a:lnTo>
                  <a:pt x="17632" y="126795"/>
                </a:lnTo>
                <a:lnTo>
                  <a:pt x="37323" y="126795"/>
                </a:lnTo>
                <a:lnTo>
                  <a:pt x="51295" y="103083"/>
                </a:lnTo>
                <a:lnTo>
                  <a:pt x="62195" y="84969"/>
                </a:lnTo>
                <a:lnTo>
                  <a:pt x="33662" y="84969"/>
                </a:lnTo>
                <a:lnTo>
                  <a:pt x="33662" y="61257"/>
                </a:lnTo>
                <a:lnTo>
                  <a:pt x="32380" y="30628"/>
                </a:lnTo>
                <a:lnTo>
                  <a:pt x="51295" y="25030"/>
                </a:lnTo>
                <a:lnTo>
                  <a:pt x="71813" y="19430"/>
                </a:lnTo>
                <a:lnTo>
                  <a:pt x="101628" y="19430"/>
                </a:lnTo>
                <a:lnTo>
                  <a:pt x="101628" y="11197"/>
                </a:lnTo>
                <a:lnTo>
                  <a:pt x="141766" y="11197"/>
                </a:lnTo>
                <a:lnTo>
                  <a:pt x="101628" y="0"/>
                </a:lnTo>
                <a:close/>
              </a:path>
              <a:path w="202565" h="255270">
                <a:moveTo>
                  <a:pt x="131443" y="46107"/>
                </a:moveTo>
                <a:lnTo>
                  <a:pt x="130161" y="130747"/>
                </a:lnTo>
                <a:lnTo>
                  <a:pt x="101628" y="132393"/>
                </a:lnTo>
                <a:lnTo>
                  <a:pt x="101628" y="242392"/>
                </a:lnTo>
                <a:lnTo>
                  <a:pt x="132659" y="242392"/>
                </a:lnTo>
                <a:lnTo>
                  <a:pt x="188189" y="219997"/>
                </a:lnTo>
                <a:lnTo>
                  <a:pt x="194786" y="128112"/>
                </a:lnTo>
                <a:lnTo>
                  <a:pt x="158374" y="128112"/>
                </a:lnTo>
                <a:lnTo>
                  <a:pt x="162541" y="51376"/>
                </a:lnTo>
                <a:lnTo>
                  <a:pt x="131443" y="46107"/>
                </a:lnTo>
                <a:close/>
              </a:path>
              <a:path w="202565" h="255270">
                <a:moveTo>
                  <a:pt x="101628" y="66855"/>
                </a:moveTo>
                <a:lnTo>
                  <a:pt x="73095" y="66855"/>
                </a:lnTo>
                <a:lnTo>
                  <a:pt x="71813" y="90567"/>
                </a:lnTo>
                <a:lnTo>
                  <a:pt x="73095" y="130747"/>
                </a:lnTo>
                <a:lnTo>
                  <a:pt x="101628" y="132393"/>
                </a:lnTo>
                <a:lnTo>
                  <a:pt x="101628" y="66855"/>
                </a:lnTo>
                <a:close/>
              </a:path>
              <a:path w="202565" h="255270">
                <a:moveTo>
                  <a:pt x="37323" y="126795"/>
                </a:moveTo>
                <a:lnTo>
                  <a:pt x="17632" y="126795"/>
                </a:lnTo>
                <a:lnTo>
                  <a:pt x="36547" y="128112"/>
                </a:lnTo>
                <a:lnTo>
                  <a:pt x="37323" y="126795"/>
                </a:lnTo>
                <a:close/>
              </a:path>
              <a:path w="202565" h="255270">
                <a:moveTo>
                  <a:pt x="141766" y="11197"/>
                </a:moveTo>
                <a:lnTo>
                  <a:pt x="101628" y="11197"/>
                </a:lnTo>
                <a:lnTo>
                  <a:pt x="191074" y="36228"/>
                </a:lnTo>
                <a:lnTo>
                  <a:pt x="184342" y="126795"/>
                </a:lnTo>
                <a:lnTo>
                  <a:pt x="158374" y="128112"/>
                </a:lnTo>
                <a:lnTo>
                  <a:pt x="194786" y="128112"/>
                </a:lnTo>
                <a:lnTo>
                  <a:pt x="201974" y="27994"/>
                </a:lnTo>
                <a:lnTo>
                  <a:pt x="141766" y="11197"/>
                </a:lnTo>
                <a:close/>
              </a:path>
              <a:path w="202565" h="255270">
                <a:moveTo>
                  <a:pt x="101628" y="19430"/>
                </a:moveTo>
                <a:lnTo>
                  <a:pt x="71813" y="19430"/>
                </a:lnTo>
                <a:lnTo>
                  <a:pt x="51295" y="53023"/>
                </a:lnTo>
                <a:lnTo>
                  <a:pt x="33662" y="84969"/>
                </a:lnTo>
                <a:lnTo>
                  <a:pt x="62195" y="84969"/>
                </a:lnTo>
                <a:lnTo>
                  <a:pt x="73095" y="66855"/>
                </a:lnTo>
                <a:lnTo>
                  <a:pt x="101628" y="66855"/>
                </a:lnTo>
                <a:lnTo>
                  <a:pt x="101628" y="1943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273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" y="8533"/>
            <a:ext cx="12192000" cy="6849745"/>
          </a:xfrm>
          <a:custGeom>
            <a:avLst/>
            <a:gdLst/>
            <a:ahLst/>
            <a:cxnLst/>
            <a:rect l="l" t="t" r="r" b="b"/>
            <a:pathLst>
              <a:path w="12192000" h="6849745">
                <a:moveTo>
                  <a:pt x="12192001" y="0"/>
                </a:moveTo>
                <a:lnTo>
                  <a:pt x="0" y="0"/>
                </a:lnTo>
                <a:lnTo>
                  <a:pt x="0" y="6849466"/>
                </a:lnTo>
                <a:lnTo>
                  <a:pt x="12192001" y="6849466"/>
                </a:lnTo>
                <a:lnTo>
                  <a:pt x="12192001" y="0"/>
                </a:lnTo>
                <a:close/>
              </a:path>
            </a:pathLst>
          </a:custGeom>
          <a:solidFill>
            <a:srgbClr val="F0F8F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86181" y="2852935"/>
            <a:ext cx="11819890" cy="3360420"/>
          </a:xfrm>
          <a:custGeom>
            <a:avLst/>
            <a:gdLst/>
            <a:ahLst/>
            <a:cxnLst/>
            <a:rect l="l" t="t" r="r" b="b"/>
            <a:pathLst>
              <a:path w="11819890" h="3360420">
                <a:moveTo>
                  <a:pt x="11819632" y="0"/>
                </a:moveTo>
                <a:lnTo>
                  <a:pt x="0" y="0"/>
                </a:lnTo>
                <a:lnTo>
                  <a:pt x="0" y="3360373"/>
                </a:lnTo>
                <a:lnTo>
                  <a:pt x="11819632" y="3360373"/>
                </a:lnTo>
                <a:lnTo>
                  <a:pt x="11819632" y="0"/>
                </a:lnTo>
                <a:close/>
              </a:path>
            </a:pathLst>
          </a:custGeom>
          <a:solidFill>
            <a:srgbClr val="D8EB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7573454" y="202454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4618544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7573454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A7E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3141091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5471A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096001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0528362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9050908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5471A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86183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9050910" y="202454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6096001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D4E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10528362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4618544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A7E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3141091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1663636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1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1" y="1233124"/>
                </a:lnTo>
                <a:lnTo>
                  <a:pt x="1477451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1663636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1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1" y="1233123"/>
                </a:lnTo>
                <a:lnTo>
                  <a:pt x="1477451" y="0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186183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017891" y="1855716"/>
            <a:ext cx="591820" cy="444500"/>
          </a:xfrm>
          <a:custGeom>
            <a:avLst/>
            <a:gdLst/>
            <a:ahLst/>
            <a:cxnLst/>
            <a:rect l="l" t="t" r="r" b="b"/>
            <a:pathLst>
              <a:path w="591820" h="444500">
                <a:moveTo>
                  <a:pt x="48896" y="73808"/>
                </a:moveTo>
                <a:lnTo>
                  <a:pt x="0" y="73808"/>
                </a:lnTo>
                <a:lnTo>
                  <a:pt x="0" y="444228"/>
                </a:lnTo>
                <a:lnTo>
                  <a:pt x="271341" y="444228"/>
                </a:lnTo>
                <a:lnTo>
                  <a:pt x="221755" y="395251"/>
                </a:lnTo>
                <a:lnTo>
                  <a:pt x="48896" y="395251"/>
                </a:lnTo>
                <a:lnTo>
                  <a:pt x="48896" y="73808"/>
                </a:lnTo>
                <a:close/>
              </a:path>
              <a:path w="591820" h="444500">
                <a:moveTo>
                  <a:pt x="591579" y="73808"/>
                </a:moveTo>
                <a:lnTo>
                  <a:pt x="541995" y="73808"/>
                </a:lnTo>
                <a:lnTo>
                  <a:pt x="541995" y="395251"/>
                </a:lnTo>
                <a:lnTo>
                  <a:pt x="369824" y="395251"/>
                </a:lnTo>
                <a:lnTo>
                  <a:pt x="320238" y="444228"/>
                </a:lnTo>
                <a:lnTo>
                  <a:pt x="591579" y="444228"/>
                </a:lnTo>
                <a:lnTo>
                  <a:pt x="591579" y="73808"/>
                </a:lnTo>
                <a:close/>
              </a:path>
              <a:path w="591820" h="444500">
                <a:moveTo>
                  <a:pt x="354672" y="370419"/>
                </a:moveTo>
                <a:lnTo>
                  <a:pt x="236907" y="370419"/>
                </a:lnTo>
                <a:lnTo>
                  <a:pt x="250411" y="384021"/>
                </a:lnTo>
                <a:lnTo>
                  <a:pt x="264885" y="389733"/>
                </a:lnTo>
                <a:lnTo>
                  <a:pt x="280003" y="390789"/>
                </a:lnTo>
                <a:lnTo>
                  <a:pt x="295445" y="390423"/>
                </a:lnTo>
                <a:lnTo>
                  <a:pt x="316601" y="390423"/>
                </a:lnTo>
                <a:lnTo>
                  <a:pt x="326608" y="389733"/>
                </a:lnTo>
                <a:lnTo>
                  <a:pt x="341157" y="384021"/>
                </a:lnTo>
                <a:lnTo>
                  <a:pt x="354672" y="370419"/>
                </a:lnTo>
                <a:close/>
              </a:path>
              <a:path w="591820" h="444500">
                <a:moveTo>
                  <a:pt x="316601" y="390423"/>
                </a:moveTo>
                <a:lnTo>
                  <a:pt x="295445" y="390423"/>
                </a:lnTo>
                <a:lnTo>
                  <a:pt x="311285" y="390789"/>
                </a:lnTo>
                <a:lnTo>
                  <a:pt x="316601" y="390423"/>
                </a:lnTo>
                <a:close/>
              </a:path>
              <a:path w="591820" h="444500">
                <a:moveTo>
                  <a:pt x="256879" y="0"/>
                </a:moveTo>
                <a:lnTo>
                  <a:pt x="73689" y="0"/>
                </a:lnTo>
                <a:lnTo>
                  <a:pt x="73689" y="370419"/>
                </a:lnTo>
                <a:lnTo>
                  <a:pt x="517890" y="370419"/>
                </a:lnTo>
                <a:lnTo>
                  <a:pt x="517890" y="341275"/>
                </a:lnTo>
                <a:lnTo>
                  <a:pt x="295789" y="341275"/>
                </a:lnTo>
                <a:lnTo>
                  <a:pt x="278809" y="338042"/>
                </a:lnTo>
                <a:lnTo>
                  <a:pt x="263766" y="328341"/>
                </a:lnTo>
                <a:lnTo>
                  <a:pt x="256879" y="320755"/>
                </a:lnTo>
                <a:lnTo>
                  <a:pt x="123273" y="320755"/>
                </a:lnTo>
                <a:lnTo>
                  <a:pt x="123273" y="48976"/>
                </a:lnTo>
                <a:lnTo>
                  <a:pt x="517890" y="48976"/>
                </a:lnTo>
                <a:lnTo>
                  <a:pt x="517890" y="20349"/>
                </a:lnTo>
                <a:lnTo>
                  <a:pt x="295789" y="20349"/>
                </a:lnTo>
                <a:lnTo>
                  <a:pt x="278809" y="16987"/>
                </a:lnTo>
                <a:lnTo>
                  <a:pt x="263766" y="6898"/>
                </a:lnTo>
                <a:lnTo>
                  <a:pt x="256879" y="0"/>
                </a:lnTo>
                <a:close/>
              </a:path>
              <a:path w="591820" h="444500">
                <a:moveTo>
                  <a:pt x="517890" y="48976"/>
                </a:moveTo>
                <a:lnTo>
                  <a:pt x="468306" y="48976"/>
                </a:lnTo>
                <a:lnTo>
                  <a:pt x="468306" y="320755"/>
                </a:lnTo>
                <a:lnTo>
                  <a:pt x="334700" y="320755"/>
                </a:lnTo>
                <a:lnTo>
                  <a:pt x="327813" y="328341"/>
                </a:lnTo>
                <a:lnTo>
                  <a:pt x="312770" y="338042"/>
                </a:lnTo>
                <a:lnTo>
                  <a:pt x="295789" y="341275"/>
                </a:lnTo>
                <a:lnTo>
                  <a:pt x="517890" y="341275"/>
                </a:lnTo>
                <a:lnTo>
                  <a:pt x="517890" y="48976"/>
                </a:lnTo>
                <a:close/>
              </a:path>
              <a:path w="591820" h="444500">
                <a:moveTo>
                  <a:pt x="354672" y="48976"/>
                </a:moveTo>
                <a:lnTo>
                  <a:pt x="236907" y="48976"/>
                </a:lnTo>
                <a:lnTo>
                  <a:pt x="246537" y="51185"/>
                </a:lnTo>
                <a:lnTo>
                  <a:pt x="257654" y="56305"/>
                </a:lnTo>
                <a:lnTo>
                  <a:pt x="266833" y="62071"/>
                </a:lnTo>
                <a:lnTo>
                  <a:pt x="270653" y="66220"/>
                </a:lnTo>
                <a:lnTo>
                  <a:pt x="270653" y="246946"/>
                </a:lnTo>
                <a:lnTo>
                  <a:pt x="320238" y="246946"/>
                </a:lnTo>
                <a:lnTo>
                  <a:pt x="320238" y="66220"/>
                </a:lnTo>
                <a:lnTo>
                  <a:pt x="324165" y="62071"/>
                </a:lnTo>
                <a:lnTo>
                  <a:pt x="333581" y="56305"/>
                </a:lnTo>
                <a:lnTo>
                  <a:pt x="344934" y="51185"/>
                </a:lnTo>
                <a:lnTo>
                  <a:pt x="354672" y="48976"/>
                </a:lnTo>
                <a:close/>
              </a:path>
              <a:path w="591820" h="444500">
                <a:moveTo>
                  <a:pt x="517890" y="0"/>
                </a:moveTo>
                <a:lnTo>
                  <a:pt x="334700" y="0"/>
                </a:lnTo>
                <a:lnTo>
                  <a:pt x="327813" y="6898"/>
                </a:lnTo>
                <a:lnTo>
                  <a:pt x="312770" y="16987"/>
                </a:lnTo>
                <a:lnTo>
                  <a:pt x="295789" y="20349"/>
                </a:lnTo>
                <a:lnTo>
                  <a:pt x="517890" y="20349"/>
                </a:lnTo>
                <a:lnTo>
                  <a:pt x="517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017891" y="610323"/>
            <a:ext cx="591820" cy="543560"/>
          </a:xfrm>
          <a:custGeom>
            <a:avLst/>
            <a:gdLst/>
            <a:ahLst/>
            <a:cxnLst/>
            <a:rect l="l" t="t" r="r" b="b"/>
            <a:pathLst>
              <a:path w="591820" h="543560">
                <a:moveTo>
                  <a:pt x="246240" y="351256"/>
                </a:moveTo>
                <a:lnTo>
                  <a:pt x="123113" y="351256"/>
                </a:lnTo>
                <a:lnTo>
                  <a:pt x="123113" y="402285"/>
                </a:lnTo>
                <a:lnTo>
                  <a:pt x="246240" y="402285"/>
                </a:lnTo>
                <a:lnTo>
                  <a:pt x="246240" y="351256"/>
                </a:lnTo>
                <a:close/>
              </a:path>
              <a:path w="591820" h="543560">
                <a:moveTo>
                  <a:pt x="468452" y="351256"/>
                </a:moveTo>
                <a:lnTo>
                  <a:pt x="345338" y="351256"/>
                </a:lnTo>
                <a:lnTo>
                  <a:pt x="345338" y="402285"/>
                </a:lnTo>
                <a:lnTo>
                  <a:pt x="468452" y="402285"/>
                </a:lnTo>
                <a:lnTo>
                  <a:pt x="468452" y="351256"/>
                </a:lnTo>
                <a:close/>
              </a:path>
              <a:path w="591820" h="543560">
                <a:moveTo>
                  <a:pt x="591578" y="123418"/>
                </a:moveTo>
                <a:lnTo>
                  <a:pt x="541985" y="123418"/>
                </a:lnTo>
                <a:lnTo>
                  <a:pt x="541985" y="74460"/>
                </a:lnTo>
                <a:lnTo>
                  <a:pt x="537044" y="49644"/>
                </a:lnTo>
                <a:lnTo>
                  <a:pt x="536194" y="45377"/>
                </a:lnTo>
                <a:lnTo>
                  <a:pt x="520382" y="21717"/>
                </a:lnTo>
                <a:lnTo>
                  <a:pt x="496951" y="5816"/>
                </a:lnTo>
                <a:lnTo>
                  <a:pt x="493090" y="5041"/>
                </a:lnTo>
                <a:lnTo>
                  <a:pt x="493090" y="74460"/>
                </a:lnTo>
                <a:lnTo>
                  <a:pt x="493090" y="246824"/>
                </a:lnTo>
                <a:lnTo>
                  <a:pt x="493090" y="296456"/>
                </a:lnTo>
                <a:lnTo>
                  <a:pt x="493090" y="444690"/>
                </a:lnTo>
                <a:lnTo>
                  <a:pt x="98475" y="444690"/>
                </a:lnTo>
                <a:lnTo>
                  <a:pt x="98475" y="296456"/>
                </a:lnTo>
                <a:lnTo>
                  <a:pt x="493090" y="296456"/>
                </a:lnTo>
                <a:lnTo>
                  <a:pt x="493090" y="246824"/>
                </a:lnTo>
                <a:lnTo>
                  <a:pt x="320230" y="246824"/>
                </a:lnTo>
                <a:lnTo>
                  <a:pt x="320230" y="74460"/>
                </a:lnTo>
                <a:lnTo>
                  <a:pt x="270649" y="74460"/>
                </a:lnTo>
                <a:lnTo>
                  <a:pt x="270649" y="246824"/>
                </a:lnTo>
                <a:lnTo>
                  <a:pt x="98475" y="246824"/>
                </a:lnTo>
                <a:lnTo>
                  <a:pt x="98475" y="74460"/>
                </a:lnTo>
                <a:lnTo>
                  <a:pt x="100418" y="64770"/>
                </a:lnTo>
                <a:lnTo>
                  <a:pt x="105702" y="56883"/>
                </a:lnTo>
                <a:lnTo>
                  <a:pt x="113588" y="51587"/>
                </a:lnTo>
                <a:lnTo>
                  <a:pt x="123266" y="49644"/>
                </a:lnTo>
                <a:lnTo>
                  <a:pt x="468299" y="49644"/>
                </a:lnTo>
                <a:lnTo>
                  <a:pt x="477989" y="51587"/>
                </a:lnTo>
                <a:lnTo>
                  <a:pt x="485863" y="56883"/>
                </a:lnTo>
                <a:lnTo>
                  <a:pt x="491159" y="64770"/>
                </a:lnTo>
                <a:lnTo>
                  <a:pt x="493090" y="74460"/>
                </a:lnTo>
                <a:lnTo>
                  <a:pt x="493090" y="5041"/>
                </a:lnTo>
                <a:lnTo>
                  <a:pt x="468299" y="0"/>
                </a:lnTo>
                <a:lnTo>
                  <a:pt x="123266" y="0"/>
                </a:lnTo>
                <a:lnTo>
                  <a:pt x="94500" y="5816"/>
                </a:lnTo>
                <a:lnTo>
                  <a:pt x="70840" y="21717"/>
                </a:lnTo>
                <a:lnTo>
                  <a:pt x="54800" y="45377"/>
                </a:lnTo>
                <a:lnTo>
                  <a:pt x="48895" y="74460"/>
                </a:lnTo>
                <a:lnTo>
                  <a:pt x="48895" y="123418"/>
                </a:lnTo>
                <a:lnTo>
                  <a:pt x="0" y="123418"/>
                </a:lnTo>
                <a:lnTo>
                  <a:pt x="0" y="246824"/>
                </a:lnTo>
                <a:lnTo>
                  <a:pt x="48895" y="246824"/>
                </a:lnTo>
                <a:lnTo>
                  <a:pt x="48895" y="493636"/>
                </a:lnTo>
                <a:lnTo>
                  <a:pt x="98475" y="493636"/>
                </a:lnTo>
                <a:lnTo>
                  <a:pt x="98475" y="543280"/>
                </a:lnTo>
                <a:lnTo>
                  <a:pt x="147370" y="543280"/>
                </a:lnTo>
                <a:lnTo>
                  <a:pt x="147370" y="493636"/>
                </a:lnTo>
                <a:lnTo>
                  <a:pt x="443509" y="493636"/>
                </a:lnTo>
                <a:lnTo>
                  <a:pt x="443509" y="543280"/>
                </a:lnTo>
                <a:lnTo>
                  <a:pt x="493090" y="543280"/>
                </a:lnTo>
                <a:lnTo>
                  <a:pt x="493090" y="493636"/>
                </a:lnTo>
                <a:lnTo>
                  <a:pt x="541985" y="493636"/>
                </a:lnTo>
                <a:lnTo>
                  <a:pt x="541985" y="444690"/>
                </a:lnTo>
                <a:lnTo>
                  <a:pt x="541985" y="296456"/>
                </a:lnTo>
                <a:lnTo>
                  <a:pt x="541985" y="246824"/>
                </a:lnTo>
                <a:lnTo>
                  <a:pt x="591578" y="246824"/>
                </a:lnTo>
                <a:lnTo>
                  <a:pt x="591578" y="123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2177135" y="560565"/>
            <a:ext cx="447675" cy="519430"/>
          </a:xfrm>
          <a:custGeom>
            <a:avLst/>
            <a:gdLst/>
            <a:ahLst/>
            <a:cxnLst/>
            <a:rect l="l" t="t" r="r" b="b"/>
            <a:pathLst>
              <a:path w="447675" h="519430">
                <a:moveTo>
                  <a:pt x="447446" y="177469"/>
                </a:moveTo>
                <a:lnTo>
                  <a:pt x="444690" y="166420"/>
                </a:lnTo>
                <a:lnTo>
                  <a:pt x="425335" y="120040"/>
                </a:lnTo>
                <a:lnTo>
                  <a:pt x="397116" y="79692"/>
                </a:lnTo>
                <a:lnTo>
                  <a:pt x="393827" y="76631"/>
                </a:lnTo>
                <a:lnTo>
                  <a:pt x="393827" y="169176"/>
                </a:lnTo>
                <a:lnTo>
                  <a:pt x="298983" y="314871"/>
                </a:lnTo>
                <a:lnTo>
                  <a:pt x="254304" y="469544"/>
                </a:lnTo>
                <a:lnTo>
                  <a:pt x="248805" y="469544"/>
                </a:lnTo>
                <a:lnTo>
                  <a:pt x="248805" y="240296"/>
                </a:lnTo>
                <a:lnTo>
                  <a:pt x="263004" y="232740"/>
                </a:lnTo>
                <a:lnTo>
                  <a:pt x="270116" y="222783"/>
                </a:lnTo>
                <a:lnTo>
                  <a:pt x="272580" y="210883"/>
                </a:lnTo>
                <a:lnTo>
                  <a:pt x="272859" y="197485"/>
                </a:lnTo>
                <a:lnTo>
                  <a:pt x="269011" y="178473"/>
                </a:lnTo>
                <a:lnTo>
                  <a:pt x="258521" y="162877"/>
                </a:lnTo>
                <a:lnTo>
                  <a:pt x="243001" y="152336"/>
                </a:lnTo>
                <a:lnTo>
                  <a:pt x="224066" y="148463"/>
                </a:lnTo>
                <a:lnTo>
                  <a:pt x="204736" y="152336"/>
                </a:lnTo>
                <a:lnTo>
                  <a:pt x="189014" y="162877"/>
                </a:lnTo>
                <a:lnTo>
                  <a:pt x="178447" y="178473"/>
                </a:lnTo>
                <a:lnTo>
                  <a:pt x="174574" y="197485"/>
                </a:lnTo>
                <a:lnTo>
                  <a:pt x="174967" y="210883"/>
                </a:lnTo>
                <a:lnTo>
                  <a:pt x="177673" y="222783"/>
                </a:lnTo>
                <a:lnTo>
                  <a:pt x="185013" y="232740"/>
                </a:lnTo>
                <a:lnTo>
                  <a:pt x="199326" y="240296"/>
                </a:lnTo>
                <a:lnTo>
                  <a:pt x="199326" y="469544"/>
                </a:lnTo>
                <a:lnTo>
                  <a:pt x="193141" y="469544"/>
                </a:lnTo>
                <a:lnTo>
                  <a:pt x="145707" y="307975"/>
                </a:lnTo>
                <a:lnTo>
                  <a:pt x="54292" y="169176"/>
                </a:lnTo>
                <a:lnTo>
                  <a:pt x="74396" y="129438"/>
                </a:lnTo>
                <a:lnTo>
                  <a:pt x="102095" y="97536"/>
                </a:lnTo>
                <a:lnTo>
                  <a:pt x="102095" y="135331"/>
                </a:lnTo>
                <a:lnTo>
                  <a:pt x="348348" y="135331"/>
                </a:lnTo>
                <a:lnTo>
                  <a:pt x="348348" y="100418"/>
                </a:lnTo>
                <a:lnTo>
                  <a:pt x="373672" y="129438"/>
                </a:lnTo>
                <a:lnTo>
                  <a:pt x="393827" y="169176"/>
                </a:lnTo>
                <a:lnTo>
                  <a:pt x="393827" y="76631"/>
                </a:lnTo>
                <a:lnTo>
                  <a:pt x="364959" y="49720"/>
                </a:lnTo>
                <a:lnTo>
                  <a:pt x="361442" y="46443"/>
                </a:lnTo>
                <a:lnTo>
                  <a:pt x="331914" y="28689"/>
                </a:lnTo>
                <a:lnTo>
                  <a:pt x="331914" y="87299"/>
                </a:lnTo>
                <a:lnTo>
                  <a:pt x="115976" y="87299"/>
                </a:lnTo>
                <a:lnTo>
                  <a:pt x="138671" y="71285"/>
                </a:lnTo>
                <a:lnTo>
                  <a:pt x="179552" y="55321"/>
                </a:lnTo>
                <a:lnTo>
                  <a:pt x="224066" y="49720"/>
                </a:lnTo>
                <a:lnTo>
                  <a:pt x="268312" y="55321"/>
                </a:lnTo>
                <a:lnTo>
                  <a:pt x="309156" y="71285"/>
                </a:lnTo>
                <a:lnTo>
                  <a:pt x="331914" y="87299"/>
                </a:lnTo>
                <a:lnTo>
                  <a:pt x="331914" y="28689"/>
                </a:lnTo>
                <a:lnTo>
                  <a:pt x="319747" y="21361"/>
                </a:lnTo>
                <a:lnTo>
                  <a:pt x="273481" y="5524"/>
                </a:lnTo>
                <a:lnTo>
                  <a:pt x="224066" y="0"/>
                </a:lnTo>
                <a:lnTo>
                  <a:pt x="174358" y="5524"/>
                </a:lnTo>
                <a:lnTo>
                  <a:pt x="127914" y="21361"/>
                </a:lnTo>
                <a:lnTo>
                  <a:pt x="86169" y="46443"/>
                </a:lnTo>
                <a:lnTo>
                  <a:pt x="50558" y="79692"/>
                </a:lnTo>
                <a:lnTo>
                  <a:pt x="22504" y="120040"/>
                </a:lnTo>
                <a:lnTo>
                  <a:pt x="3441" y="166420"/>
                </a:lnTo>
                <a:lnTo>
                  <a:pt x="0" y="177469"/>
                </a:lnTo>
                <a:lnTo>
                  <a:pt x="103098" y="332143"/>
                </a:lnTo>
                <a:lnTo>
                  <a:pt x="156019" y="519264"/>
                </a:lnTo>
                <a:lnTo>
                  <a:pt x="291426" y="519264"/>
                </a:lnTo>
                <a:lnTo>
                  <a:pt x="305663" y="469544"/>
                </a:lnTo>
                <a:lnTo>
                  <a:pt x="345033" y="332143"/>
                </a:lnTo>
                <a:lnTo>
                  <a:pt x="447446" y="177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11074901" y="1789685"/>
            <a:ext cx="384810" cy="576580"/>
          </a:xfrm>
          <a:custGeom>
            <a:avLst/>
            <a:gdLst/>
            <a:ahLst/>
            <a:cxnLst/>
            <a:rect l="l" t="t" r="r" b="b"/>
            <a:pathLst>
              <a:path w="384809" h="576580">
                <a:moveTo>
                  <a:pt x="191843" y="0"/>
                </a:moveTo>
                <a:lnTo>
                  <a:pt x="147874" y="5070"/>
                </a:lnTo>
                <a:lnTo>
                  <a:pt x="107501" y="19512"/>
                </a:lnTo>
                <a:lnTo>
                  <a:pt x="71880" y="42170"/>
                </a:lnTo>
                <a:lnTo>
                  <a:pt x="42164" y="71889"/>
                </a:lnTo>
                <a:lnTo>
                  <a:pt x="19509" y="107515"/>
                </a:lnTo>
                <a:lnTo>
                  <a:pt x="5069" y="147893"/>
                </a:lnTo>
                <a:lnTo>
                  <a:pt x="0" y="191867"/>
                </a:lnTo>
                <a:lnTo>
                  <a:pt x="0" y="358978"/>
                </a:lnTo>
                <a:lnTo>
                  <a:pt x="5759" y="408692"/>
                </a:lnTo>
                <a:lnTo>
                  <a:pt x="22164" y="454389"/>
                </a:lnTo>
                <a:lnTo>
                  <a:pt x="47902" y="494745"/>
                </a:lnTo>
                <a:lnTo>
                  <a:pt x="81663" y="528436"/>
                </a:lnTo>
                <a:lnTo>
                  <a:pt x="122136" y="554139"/>
                </a:lnTo>
                <a:lnTo>
                  <a:pt x="168010" y="570532"/>
                </a:lnTo>
                <a:lnTo>
                  <a:pt x="217973" y="576290"/>
                </a:lnTo>
                <a:lnTo>
                  <a:pt x="384376" y="576290"/>
                </a:lnTo>
                <a:lnTo>
                  <a:pt x="384376" y="528152"/>
                </a:lnTo>
                <a:lnTo>
                  <a:pt x="217973" y="528152"/>
                </a:lnTo>
                <a:lnTo>
                  <a:pt x="172922" y="522115"/>
                </a:lnTo>
                <a:lnTo>
                  <a:pt x="132378" y="505076"/>
                </a:lnTo>
                <a:lnTo>
                  <a:pt x="97984" y="478637"/>
                </a:lnTo>
                <a:lnTo>
                  <a:pt x="71384" y="444405"/>
                </a:lnTo>
                <a:lnTo>
                  <a:pt x="54219" y="403984"/>
                </a:lnTo>
                <a:lnTo>
                  <a:pt x="48133" y="358978"/>
                </a:lnTo>
                <a:lnTo>
                  <a:pt x="48133" y="191867"/>
                </a:lnTo>
                <a:lnTo>
                  <a:pt x="55487" y="146551"/>
                </a:lnTo>
                <a:lnTo>
                  <a:pt x="75945" y="107110"/>
                </a:lnTo>
                <a:lnTo>
                  <a:pt x="107096" y="75954"/>
                </a:lnTo>
                <a:lnTo>
                  <a:pt x="146532" y="55493"/>
                </a:lnTo>
                <a:lnTo>
                  <a:pt x="191843" y="48138"/>
                </a:lnTo>
                <a:lnTo>
                  <a:pt x="318075" y="48138"/>
                </a:lnTo>
                <a:lnTo>
                  <a:pt x="312078" y="42170"/>
                </a:lnTo>
                <a:lnTo>
                  <a:pt x="276322" y="19512"/>
                </a:lnTo>
                <a:lnTo>
                  <a:pt x="235851" y="5070"/>
                </a:lnTo>
                <a:lnTo>
                  <a:pt x="191843" y="0"/>
                </a:lnTo>
                <a:close/>
              </a:path>
              <a:path w="384809" h="576580">
                <a:moveTo>
                  <a:pt x="318075" y="48138"/>
                </a:moveTo>
                <a:lnTo>
                  <a:pt x="191843" y="48138"/>
                </a:lnTo>
                <a:lnTo>
                  <a:pt x="237490" y="55493"/>
                </a:lnTo>
                <a:lnTo>
                  <a:pt x="277130" y="75954"/>
                </a:lnTo>
                <a:lnTo>
                  <a:pt x="308386" y="107110"/>
                </a:lnTo>
                <a:lnTo>
                  <a:pt x="328883" y="146551"/>
                </a:lnTo>
                <a:lnTo>
                  <a:pt x="336243" y="191867"/>
                </a:lnTo>
                <a:lnTo>
                  <a:pt x="336243" y="528152"/>
                </a:lnTo>
                <a:lnTo>
                  <a:pt x="384376" y="528152"/>
                </a:lnTo>
                <a:lnTo>
                  <a:pt x="384376" y="191867"/>
                </a:lnTo>
                <a:lnTo>
                  <a:pt x="379268" y="147893"/>
                </a:lnTo>
                <a:lnTo>
                  <a:pt x="364730" y="107515"/>
                </a:lnTo>
                <a:lnTo>
                  <a:pt x="341940" y="71889"/>
                </a:lnTo>
                <a:lnTo>
                  <a:pt x="318075" y="48138"/>
                </a:lnTo>
                <a:close/>
              </a:path>
              <a:path w="384809" h="576580">
                <a:moveTo>
                  <a:pt x="120332" y="360353"/>
                </a:moveTo>
                <a:lnTo>
                  <a:pt x="72199" y="360353"/>
                </a:lnTo>
                <a:lnTo>
                  <a:pt x="80280" y="402765"/>
                </a:lnTo>
                <a:lnTo>
                  <a:pt x="102190" y="441842"/>
                </a:lnTo>
                <a:lnTo>
                  <a:pt x="134431" y="474087"/>
                </a:lnTo>
                <a:lnTo>
                  <a:pt x="173503" y="496000"/>
                </a:lnTo>
                <a:lnTo>
                  <a:pt x="215910" y="504082"/>
                </a:lnTo>
                <a:lnTo>
                  <a:pt x="215910" y="455943"/>
                </a:lnTo>
                <a:lnTo>
                  <a:pt x="180960" y="447777"/>
                </a:lnTo>
                <a:lnTo>
                  <a:pt x="150329" y="426201"/>
                </a:lnTo>
                <a:lnTo>
                  <a:pt x="128594" y="395598"/>
                </a:lnTo>
                <a:lnTo>
                  <a:pt x="120332" y="360353"/>
                </a:lnTo>
                <a:close/>
              </a:path>
              <a:path w="384809" h="576580">
                <a:moveTo>
                  <a:pt x="215910" y="288145"/>
                </a:moveTo>
                <a:lnTo>
                  <a:pt x="168465" y="288145"/>
                </a:lnTo>
                <a:lnTo>
                  <a:pt x="168465" y="312214"/>
                </a:lnTo>
                <a:lnTo>
                  <a:pt x="215910" y="312214"/>
                </a:lnTo>
                <a:lnTo>
                  <a:pt x="215910" y="288145"/>
                </a:lnTo>
                <a:close/>
              </a:path>
              <a:path w="384809" h="576580">
                <a:moveTo>
                  <a:pt x="144399" y="96277"/>
                </a:moveTo>
                <a:lnTo>
                  <a:pt x="107020" y="103766"/>
                </a:lnTo>
                <a:lnTo>
                  <a:pt x="76411" y="124215"/>
                </a:lnTo>
                <a:lnTo>
                  <a:pt x="55728" y="154592"/>
                </a:lnTo>
                <a:lnTo>
                  <a:pt x="48133" y="191867"/>
                </a:lnTo>
                <a:lnTo>
                  <a:pt x="55728" y="229250"/>
                </a:lnTo>
                <a:lnTo>
                  <a:pt x="76411" y="259863"/>
                </a:lnTo>
                <a:lnTo>
                  <a:pt x="107020" y="280548"/>
                </a:lnTo>
                <a:lnTo>
                  <a:pt x="144399" y="288145"/>
                </a:lnTo>
                <a:lnTo>
                  <a:pt x="239976" y="288145"/>
                </a:lnTo>
                <a:lnTo>
                  <a:pt x="277355" y="280548"/>
                </a:lnTo>
                <a:lnTo>
                  <a:pt x="307965" y="259863"/>
                </a:lnTo>
                <a:lnTo>
                  <a:pt x="321381" y="240005"/>
                </a:lnTo>
                <a:lnTo>
                  <a:pt x="144399" y="240005"/>
                </a:lnTo>
                <a:lnTo>
                  <a:pt x="125564" y="236255"/>
                </a:lnTo>
                <a:lnTo>
                  <a:pt x="110276" y="225994"/>
                </a:lnTo>
                <a:lnTo>
                  <a:pt x="100015" y="210703"/>
                </a:lnTo>
                <a:lnTo>
                  <a:pt x="96266" y="191867"/>
                </a:lnTo>
                <a:lnTo>
                  <a:pt x="100015" y="173321"/>
                </a:lnTo>
                <a:lnTo>
                  <a:pt x="110276" y="157998"/>
                </a:lnTo>
                <a:lnTo>
                  <a:pt x="125564" y="147575"/>
                </a:lnTo>
                <a:lnTo>
                  <a:pt x="144399" y="143728"/>
                </a:lnTo>
                <a:lnTo>
                  <a:pt x="321250" y="143728"/>
                </a:lnTo>
                <a:lnTo>
                  <a:pt x="307965" y="124215"/>
                </a:lnTo>
                <a:lnTo>
                  <a:pt x="285702" y="109343"/>
                </a:lnTo>
                <a:lnTo>
                  <a:pt x="192531" y="109343"/>
                </a:lnTo>
                <a:lnTo>
                  <a:pt x="180949" y="103530"/>
                </a:lnTo>
                <a:lnTo>
                  <a:pt x="168980" y="99457"/>
                </a:lnTo>
                <a:lnTo>
                  <a:pt x="156754" y="97061"/>
                </a:lnTo>
                <a:lnTo>
                  <a:pt x="144399" y="96277"/>
                </a:lnTo>
                <a:close/>
              </a:path>
              <a:path w="384809" h="576580">
                <a:moveTo>
                  <a:pt x="321250" y="143728"/>
                </a:moveTo>
                <a:lnTo>
                  <a:pt x="239976" y="143728"/>
                </a:lnTo>
                <a:lnTo>
                  <a:pt x="258810" y="147575"/>
                </a:lnTo>
                <a:lnTo>
                  <a:pt x="274099" y="157998"/>
                </a:lnTo>
                <a:lnTo>
                  <a:pt x="284360" y="173321"/>
                </a:lnTo>
                <a:lnTo>
                  <a:pt x="288109" y="191867"/>
                </a:lnTo>
                <a:lnTo>
                  <a:pt x="284360" y="210703"/>
                </a:lnTo>
                <a:lnTo>
                  <a:pt x="274099" y="225994"/>
                </a:lnTo>
                <a:lnTo>
                  <a:pt x="258810" y="236255"/>
                </a:lnTo>
                <a:lnTo>
                  <a:pt x="239976" y="240005"/>
                </a:lnTo>
                <a:lnTo>
                  <a:pt x="321381" y="240005"/>
                </a:lnTo>
                <a:lnTo>
                  <a:pt x="328647" y="229250"/>
                </a:lnTo>
                <a:lnTo>
                  <a:pt x="336243" y="191867"/>
                </a:lnTo>
                <a:lnTo>
                  <a:pt x="328647" y="154592"/>
                </a:lnTo>
                <a:lnTo>
                  <a:pt x="321250" y="143728"/>
                </a:lnTo>
                <a:close/>
              </a:path>
              <a:path w="384809" h="576580">
                <a:moveTo>
                  <a:pt x="168465" y="167797"/>
                </a:moveTo>
                <a:lnTo>
                  <a:pt x="120332" y="167797"/>
                </a:lnTo>
                <a:lnTo>
                  <a:pt x="120332" y="215936"/>
                </a:lnTo>
                <a:lnTo>
                  <a:pt x="168465" y="215936"/>
                </a:lnTo>
                <a:lnTo>
                  <a:pt x="168465" y="167797"/>
                </a:lnTo>
                <a:close/>
              </a:path>
              <a:path w="384809" h="576580">
                <a:moveTo>
                  <a:pt x="264043" y="167797"/>
                </a:moveTo>
                <a:lnTo>
                  <a:pt x="216598" y="167797"/>
                </a:lnTo>
                <a:lnTo>
                  <a:pt x="216598" y="215936"/>
                </a:lnTo>
                <a:lnTo>
                  <a:pt x="264043" y="215936"/>
                </a:lnTo>
                <a:lnTo>
                  <a:pt x="264043" y="167797"/>
                </a:lnTo>
                <a:close/>
              </a:path>
              <a:path w="384809" h="576580">
                <a:moveTo>
                  <a:pt x="239976" y="143728"/>
                </a:moveTo>
                <a:lnTo>
                  <a:pt x="144399" y="143728"/>
                </a:lnTo>
                <a:lnTo>
                  <a:pt x="153015" y="144609"/>
                </a:lnTo>
                <a:lnTo>
                  <a:pt x="161245" y="147167"/>
                </a:lnTo>
                <a:lnTo>
                  <a:pt x="168959" y="151272"/>
                </a:lnTo>
                <a:lnTo>
                  <a:pt x="176028" y="156795"/>
                </a:lnTo>
                <a:lnTo>
                  <a:pt x="192531" y="171236"/>
                </a:lnTo>
                <a:lnTo>
                  <a:pt x="208347" y="156795"/>
                </a:lnTo>
                <a:lnTo>
                  <a:pt x="215416" y="151272"/>
                </a:lnTo>
                <a:lnTo>
                  <a:pt x="223130" y="147167"/>
                </a:lnTo>
                <a:lnTo>
                  <a:pt x="231360" y="144609"/>
                </a:lnTo>
                <a:lnTo>
                  <a:pt x="239976" y="143728"/>
                </a:lnTo>
                <a:close/>
              </a:path>
              <a:path w="384809" h="576580">
                <a:moveTo>
                  <a:pt x="239976" y="96277"/>
                </a:moveTo>
                <a:lnTo>
                  <a:pt x="227632" y="97061"/>
                </a:lnTo>
                <a:lnTo>
                  <a:pt x="215480" y="99457"/>
                </a:lnTo>
                <a:lnTo>
                  <a:pt x="203716" y="103530"/>
                </a:lnTo>
                <a:lnTo>
                  <a:pt x="192531" y="109343"/>
                </a:lnTo>
                <a:lnTo>
                  <a:pt x="285702" y="109343"/>
                </a:lnTo>
                <a:lnTo>
                  <a:pt x="277355" y="103766"/>
                </a:lnTo>
                <a:lnTo>
                  <a:pt x="239976" y="96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3585527" y="1831706"/>
            <a:ext cx="588645" cy="492759"/>
          </a:xfrm>
          <a:custGeom>
            <a:avLst/>
            <a:gdLst/>
            <a:ahLst/>
            <a:cxnLst/>
            <a:rect l="l" t="t" r="r" b="b"/>
            <a:pathLst>
              <a:path w="588645" h="492760">
                <a:moveTo>
                  <a:pt x="220630" y="180124"/>
                </a:moveTo>
                <a:lnTo>
                  <a:pt x="205985" y="193508"/>
                </a:lnTo>
                <a:lnTo>
                  <a:pt x="195964" y="205733"/>
                </a:lnTo>
                <a:lnTo>
                  <a:pt x="185943" y="216669"/>
                </a:lnTo>
                <a:lnTo>
                  <a:pt x="171297" y="226187"/>
                </a:lnTo>
                <a:lnTo>
                  <a:pt x="171297" y="393936"/>
                </a:lnTo>
                <a:lnTo>
                  <a:pt x="220630" y="393936"/>
                </a:lnTo>
                <a:lnTo>
                  <a:pt x="220630" y="180124"/>
                </a:lnTo>
                <a:close/>
              </a:path>
              <a:path w="588645" h="492760">
                <a:moveTo>
                  <a:pt x="318613" y="98311"/>
                </a:moveTo>
                <a:lnTo>
                  <a:pt x="269965" y="98311"/>
                </a:lnTo>
                <a:lnTo>
                  <a:pt x="269965" y="393936"/>
                </a:lnTo>
                <a:lnTo>
                  <a:pt x="318613" y="393936"/>
                </a:lnTo>
                <a:lnTo>
                  <a:pt x="318613" y="98311"/>
                </a:lnTo>
                <a:close/>
              </a:path>
              <a:path w="588645" h="492760">
                <a:moveTo>
                  <a:pt x="367946" y="180124"/>
                </a:moveTo>
                <a:lnTo>
                  <a:pt x="367946" y="393936"/>
                </a:lnTo>
                <a:lnTo>
                  <a:pt x="417281" y="393936"/>
                </a:lnTo>
                <a:lnTo>
                  <a:pt x="417281" y="226187"/>
                </a:lnTo>
                <a:lnTo>
                  <a:pt x="402635" y="216669"/>
                </a:lnTo>
                <a:lnTo>
                  <a:pt x="392614" y="205733"/>
                </a:lnTo>
                <a:lnTo>
                  <a:pt x="382593" y="193508"/>
                </a:lnTo>
                <a:lnTo>
                  <a:pt x="367946" y="180124"/>
                </a:lnTo>
                <a:close/>
              </a:path>
              <a:path w="588645" h="492760">
                <a:moveTo>
                  <a:pt x="490597" y="0"/>
                </a:moveTo>
                <a:lnTo>
                  <a:pt x="97981" y="0"/>
                </a:lnTo>
                <a:lnTo>
                  <a:pt x="59836" y="7723"/>
                </a:lnTo>
                <a:lnTo>
                  <a:pt x="28692" y="28788"/>
                </a:lnTo>
                <a:lnTo>
                  <a:pt x="7697" y="60037"/>
                </a:lnTo>
                <a:lnTo>
                  <a:pt x="0" y="98311"/>
                </a:lnTo>
                <a:lnTo>
                  <a:pt x="7697" y="136586"/>
                </a:lnTo>
                <a:lnTo>
                  <a:pt x="28692" y="167835"/>
                </a:lnTo>
                <a:lnTo>
                  <a:pt x="59836" y="188900"/>
                </a:lnTo>
                <a:lnTo>
                  <a:pt x="97981" y="196623"/>
                </a:lnTo>
                <a:lnTo>
                  <a:pt x="136127" y="188223"/>
                </a:lnTo>
                <a:lnTo>
                  <a:pt x="167272" y="166030"/>
                </a:lnTo>
                <a:lnTo>
                  <a:pt x="179424" y="147811"/>
                </a:lnTo>
                <a:lnTo>
                  <a:pt x="97981" y="147811"/>
                </a:lnTo>
                <a:lnTo>
                  <a:pt x="79107" y="143944"/>
                </a:lnTo>
                <a:lnTo>
                  <a:pt x="63636" y="133373"/>
                </a:lnTo>
                <a:lnTo>
                  <a:pt x="53176" y="117647"/>
                </a:lnTo>
                <a:lnTo>
                  <a:pt x="49333" y="98311"/>
                </a:lnTo>
                <a:lnTo>
                  <a:pt x="53176" y="79373"/>
                </a:lnTo>
                <a:lnTo>
                  <a:pt x="63636" y="63851"/>
                </a:lnTo>
                <a:lnTo>
                  <a:pt x="79107" y="53355"/>
                </a:lnTo>
                <a:lnTo>
                  <a:pt x="97981" y="49499"/>
                </a:lnTo>
                <a:lnTo>
                  <a:pt x="573801" y="49499"/>
                </a:lnTo>
                <a:lnTo>
                  <a:pt x="559886" y="28788"/>
                </a:lnTo>
                <a:lnTo>
                  <a:pt x="528742" y="7723"/>
                </a:lnTo>
                <a:lnTo>
                  <a:pt x="490597" y="0"/>
                </a:lnTo>
                <a:close/>
              </a:path>
              <a:path w="588645" h="492760">
                <a:moveTo>
                  <a:pt x="441948" y="98311"/>
                </a:moveTo>
                <a:lnTo>
                  <a:pt x="392614" y="98311"/>
                </a:lnTo>
                <a:lnTo>
                  <a:pt x="400311" y="134555"/>
                </a:lnTo>
                <a:lnTo>
                  <a:pt x="421306" y="166030"/>
                </a:lnTo>
                <a:lnTo>
                  <a:pt x="452451" y="188223"/>
                </a:lnTo>
                <a:lnTo>
                  <a:pt x="490597" y="196623"/>
                </a:lnTo>
                <a:lnTo>
                  <a:pt x="528742" y="188900"/>
                </a:lnTo>
                <a:lnTo>
                  <a:pt x="559886" y="167835"/>
                </a:lnTo>
                <a:lnTo>
                  <a:pt x="573339" y="147811"/>
                </a:lnTo>
                <a:lnTo>
                  <a:pt x="490597" y="147811"/>
                </a:lnTo>
                <a:lnTo>
                  <a:pt x="471721" y="143557"/>
                </a:lnTo>
                <a:lnTo>
                  <a:pt x="456251" y="132342"/>
                </a:lnTo>
                <a:lnTo>
                  <a:pt x="445791" y="116487"/>
                </a:lnTo>
                <a:lnTo>
                  <a:pt x="441948" y="98311"/>
                </a:lnTo>
                <a:close/>
              </a:path>
              <a:path w="588645" h="492760">
                <a:moveTo>
                  <a:pt x="195964" y="98311"/>
                </a:moveTo>
                <a:lnTo>
                  <a:pt x="147316" y="98311"/>
                </a:lnTo>
                <a:lnTo>
                  <a:pt x="143461" y="116487"/>
                </a:lnTo>
                <a:lnTo>
                  <a:pt x="132926" y="132342"/>
                </a:lnTo>
                <a:lnTo>
                  <a:pt x="117252" y="143557"/>
                </a:lnTo>
                <a:lnTo>
                  <a:pt x="97981" y="147811"/>
                </a:lnTo>
                <a:lnTo>
                  <a:pt x="179424" y="147811"/>
                </a:lnTo>
                <a:lnTo>
                  <a:pt x="188266" y="134555"/>
                </a:lnTo>
                <a:lnTo>
                  <a:pt x="195964" y="98311"/>
                </a:lnTo>
                <a:close/>
              </a:path>
              <a:path w="588645" h="492760">
                <a:moveTo>
                  <a:pt x="573801" y="49499"/>
                </a:moveTo>
                <a:lnTo>
                  <a:pt x="490597" y="49499"/>
                </a:lnTo>
                <a:lnTo>
                  <a:pt x="509868" y="53355"/>
                </a:lnTo>
                <a:lnTo>
                  <a:pt x="525541" y="63851"/>
                </a:lnTo>
                <a:lnTo>
                  <a:pt x="536076" y="79373"/>
                </a:lnTo>
                <a:lnTo>
                  <a:pt x="539930" y="98311"/>
                </a:lnTo>
                <a:lnTo>
                  <a:pt x="536076" y="117647"/>
                </a:lnTo>
                <a:lnTo>
                  <a:pt x="525541" y="133373"/>
                </a:lnTo>
                <a:lnTo>
                  <a:pt x="509868" y="143944"/>
                </a:lnTo>
                <a:lnTo>
                  <a:pt x="490597" y="147811"/>
                </a:lnTo>
                <a:lnTo>
                  <a:pt x="573339" y="147811"/>
                </a:lnTo>
                <a:lnTo>
                  <a:pt x="580881" y="136586"/>
                </a:lnTo>
                <a:lnTo>
                  <a:pt x="588578" y="98311"/>
                </a:lnTo>
                <a:lnTo>
                  <a:pt x="580881" y="60037"/>
                </a:lnTo>
                <a:lnTo>
                  <a:pt x="573801" y="49499"/>
                </a:lnTo>
                <a:close/>
              </a:path>
              <a:path w="588645" h="492760">
                <a:moveTo>
                  <a:pt x="490597" y="443435"/>
                </a:moveTo>
                <a:lnTo>
                  <a:pt x="97981" y="443435"/>
                </a:lnTo>
                <a:lnTo>
                  <a:pt x="97981" y="492248"/>
                </a:lnTo>
                <a:lnTo>
                  <a:pt x="490597" y="492248"/>
                </a:lnTo>
                <a:lnTo>
                  <a:pt x="490597" y="443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9471321" y="1819701"/>
            <a:ext cx="591820" cy="516255"/>
          </a:xfrm>
          <a:custGeom>
            <a:avLst/>
            <a:gdLst/>
            <a:ahLst/>
            <a:cxnLst/>
            <a:rect l="l" t="t" r="r" b="b"/>
            <a:pathLst>
              <a:path w="591820" h="516255">
                <a:moveTo>
                  <a:pt x="295790" y="0"/>
                </a:moveTo>
                <a:lnTo>
                  <a:pt x="0" y="172316"/>
                </a:lnTo>
                <a:lnTo>
                  <a:pt x="99054" y="229295"/>
                </a:lnTo>
                <a:lnTo>
                  <a:pt x="99054" y="326095"/>
                </a:lnTo>
                <a:lnTo>
                  <a:pt x="130323" y="369796"/>
                </a:lnTo>
                <a:lnTo>
                  <a:pt x="164987" y="400299"/>
                </a:lnTo>
                <a:lnTo>
                  <a:pt x="205066" y="423025"/>
                </a:lnTo>
                <a:lnTo>
                  <a:pt x="249140" y="437217"/>
                </a:lnTo>
                <a:lnTo>
                  <a:pt x="295790" y="442116"/>
                </a:lnTo>
                <a:lnTo>
                  <a:pt x="321414" y="440592"/>
                </a:lnTo>
                <a:lnTo>
                  <a:pt x="346521" y="436109"/>
                </a:lnTo>
                <a:lnTo>
                  <a:pt x="370855" y="428793"/>
                </a:lnTo>
                <a:lnTo>
                  <a:pt x="394157" y="418774"/>
                </a:lnTo>
                <a:lnTo>
                  <a:pt x="394157" y="362480"/>
                </a:lnTo>
                <a:lnTo>
                  <a:pt x="371919" y="375417"/>
                </a:lnTo>
                <a:lnTo>
                  <a:pt x="347811" y="385135"/>
                </a:lnTo>
                <a:lnTo>
                  <a:pt x="322284" y="391249"/>
                </a:lnTo>
                <a:lnTo>
                  <a:pt x="295790" y="393373"/>
                </a:lnTo>
                <a:lnTo>
                  <a:pt x="251980" y="387763"/>
                </a:lnTo>
                <a:lnTo>
                  <a:pt x="211524" y="371662"/>
                </a:lnTo>
                <a:lnTo>
                  <a:pt x="176227" y="346165"/>
                </a:lnTo>
                <a:lnTo>
                  <a:pt x="147895" y="312365"/>
                </a:lnTo>
                <a:lnTo>
                  <a:pt x="147895" y="258130"/>
                </a:lnTo>
                <a:lnTo>
                  <a:pt x="295790" y="343945"/>
                </a:lnTo>
                <a:lnTo>
                  <a:pt x="380400" y="295202"/>
                </a:lnTo>
                <a:lnTo>
                  <a:pt x="332248" y="266368"/>
                </a:lnTo>
                <a:lnTo>
                  <a:pt x="295790" y="286964"/>
                </a:lnTo>
                <a:lnTo>
                  <a:pt x="97679" y="172316"/>
                </a:lnTo>
                <a:lnTo>
                  <a:pt x="295790" y="56981"/>
                </a:lnTo>
                <a:lnTo>
                  <a:pt x="493901" y="172316"/>
                </a:lnTo>
                <a:lnTo>
                  <a:pt x="429239" y="209387"/>
                </a:lnTo>
                <a:lnTo>
                  <a:pt x="312299" y="140049"/>
                </a:lnTo>
                <a:lnTo>
                  <a:pt x="268963" y="169569"/>
                </a:lnTo>
                <a:lnTo>
                  <a:pt x="268274" y="170943"/>
                </a:lnTo>
                <a:lnTo>
                  <a:pt x="443685" y="275292"/>
                </a:lnTo>
                <a:lnTo>
                  <a:pt x="443685" y="516260"/>
                </a:lnTo>
                <a:lnTo>
                  <a:pt x="493213" y="516260"/>
                </a:lnTo>
                <a:lnTo>
                  <a:pt x="493213" y="247145"/>
                </a:lnTo>
                <a:lnTo>
                  <a:pt x="477391" y="238221"/>
                </a:lnTo>
                <a:lnTo>
                  <a:pt x="591581" y="172316"/>
                </a:lnTo>
                <a:lnTo>
                  <a:pt x="295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9530118" y="538289"/>
            <a:ext cx="518159" cy="591820"/>
          </a:xfrm>
          <a:custGeom>
            <a:avLst/>
            <a:gdLst/>
            <a:ahLst/>
            <a:cxnLst/>
            <a:rect l="l" t="t" r="r" b="b"/>
            <a:pathLst>
              <a:path w="518159" h="591819">
                <a:moveTo>
                  <a:pt x="382638" y="540283"/>
                </a:moveTo>
                <a:lnTo>
                  <a:pt x="184442" y="540283"/>
                </a:lnTo>
                <a:lnTo>
                  <a:pt x="184442" y="591299"/>
                </a:lnTo>
                <a:lnTo>
                  <a:pt x="382638" y="591299"/>
                </a:lnTo>
                <a:lnTo>
                  <a:pt x="382638" y="540283"/>
                </a:lnTo>
                <a:close/>
              </a:path>
              <a:path w="518159" h="591819">
                <a:moveTo>
                  <a:pt x="517766" y="221348"/>
                </a:moveTo>
                <a:lnTo>
                  <a:pt x="513257" y="176707"/>
                </a:lnTo>
                <a:lnTo>
                  <a:pt x="500341" y="135140"/>
                </a:lnTo>
                <a:lnTo>
                  <a:pt x="479894" y="97548"/>
                </a:lnTo>
                <a:lnTo>
                  <a:pt x="468833" y="84175"/>
                </a:lnTo>
                <a:lnTo>
                  <a:pt x="468833" y="221348"/>
                </a:lnTo>
                <a:lnTo>
                  <a:pt x="462622" y="267081"/>
                </a:lnTo>
                <a:lnTo>
                  <a:pt x="452285" y="291414"/>
                </a:lnTo>
                <a:lnTo>
                  <a:pt x="452285" y="411772"/>
                </a:lnTo>
                <a:lnTo>
                  <a:pt x="413880" y="437451"/>
                </a:lnTo>
                <a:lnTo>
                  <a:pt x="372300" y="455206"/>
                </a:lnTo>
                <a:lnTo>
                  <a:pt x="328714" y="465035"/>
                </a:lnTo>
                <a:lnTo>
                  <a:pt x="284302" y="466940"/>
                </a:lnTo>
                <a:lnTo>
                  <a:pt x="240195" y="460908"/>
                </a:lnTo>
                <a:lnTo>
                  <a:pt x="197586" y="446963"/>
                </a:lnTo>
                <a:lnTo>
                  <a:pt x="157619" y="425081"/>
                </a:lnTo>
                <a:lnTo>
                  <a:pt x="121475" y="395274"/>
                </a:lnTo>
                <a:lnTo>
                  <a:pt x="91592" y="359219"/>
                </a:lnTo>
                <a:lnTo>
                  <a:pt x="69659" y="319354"/>
                </a:lnTo>
                <a:lnTo>
                  <a:pt x="55664" y="276847"/>
                </a:lnTo>
                <a:lnTo>
                  <a:pt x="49618" y="232867"/>
                </a:lnTo>
                <a:lnTo>
                  <a:pt x="51523" y="188556"/>
                </a:lnTo>
                <a:lnTo>
                  <a:pt x="61379" y="145097"/>
                </a:lnTo>
                <a:lnTo>
                  <a:pt x="79184" y="103619"/>
                </a:lnTo>
                <a:lnTo>
                  <a:pt x="104927" y="65303"/>
                </a:lnTo>
                <a:lnTo>
                  <a:pt x="122161" y="83185"/>
                </a:lnTo>
                <a:lnTo>
                  <a:pt x="101828" y="113372"/>
                </a:lnTo>
                <a:lnTo>
                  <a:pt x="86664" y="146850"/>
                </a:lnTo>
                <a:lnTo>
                  <a:pt x="77190" y="183045"/>
                </a:lnTo>
                <a:lnTo>
                  <a:pt x="73914" y="221348"/>
                </a:lnTo>
                <a:lnTo>
                  <a:pt x="78422" y="266001"/>
                </a:lnTo>
                <a:lnTo>
                  <a:pt x="91338" y="307568"/>
                </a:lnTo>
                <a:lnTo>
                  <a:pt x="111785" y="345160"/>
                </a:lnTo>
                <a:lnTo>
                  <a:pt x="138874" y="377913"/>
                </a:lnTo>
                <a:lnTo>
                  <a:pt x="171716" y="404926"/>
                </a:lnTo>
                <a:lnTo>
                  <a:pt x="209410" y="425323"/>
                </a:lnTo>
                <a:lnTo>
                  <a:pt x="251079" y="438213"/>
                </a:lnTo>
                <a:lnTo>
                  <a:pt x="295846" y="442709"/>
                </a:lnTo>
                <a:lnTo>
                  <a:pt x="334251" y="439445"/>
                </a:lnTo>
                <a:lnTo>
                  <a:pt x="370535" y="429983"/>
                </a:lnTo>
                <a:lnTo>
                  <a:pt x="404101" y="414870"/>
                </a:lnTo>
                <a:lnTo>
                  <a:pt x="434365" y="394589"/>
                </a:lnTo>
                <a:lnTo>
                  <a:pt x="452285" y="411772"/>
                </a:lnTo>
                <a:lnTo>
                  <a:pt x="452285" y="291414"/>
                </a:lnTo>
                <a:lnTo>
                  <a:pt x="445122" y="308254"/>
                </a:lnTo>
                <a:lnTo>
                  <a:pt x="418007" y="343204"/>
                </a:lnTo>
                <a:lnTo>
                  <a:pt x="382955" y="370243"/>
                </a:lnTo>
                <a:lnTo>
                  <a:pt x="341680" y="387705"/>
                </a:lnTo>
                <a:lnTo>
                  <a:pt x="295846" y="393903"/>
                </a:lnTo>
                <a:lnTo>
                  <a:pt x="249999" y="387705"/>
                </a:lnTo>
                <a:lnTo>
                  <a:pt x="208724" y="370243"/>
                </a:lnTo>
                <a:lnTo>
                  <a:pt x="173685" y="343204"/>
                </a:lnTo>
                <a:lnTo>
                  <a:pt x="146570" y="308254"/>
                </a:lnTo>
                <a:lnTo>
                  <a:pt x="129057" y="267081"/>
                </a:lnTo>
                <a:lnTo>
                  <a:pt x="122847" y="221348"/>
                </a:lnTo>
                <a:lnTo>
                  <a:pt x="129057" y="175628"/>
                </a:lnTo>
                <a:lnTo>
                  <a:pt x="146570" y="134454"/>
                </a:lnTo>
                <a:lnTo>
                  <a:pt x="173685" y="99504"/>
                </a:lnTo>
                <a:lnTo>
                  <a:pt x="208724" y="72466"/>
                </a:lnTo>
                <a:lnTo>
                  <a:pt x="249999" y="55003"/>
                </a:lnTo>
                <a:lnTo>
                  <a:pt x="295846" y="48806"/>
                </a:lnTo>
                <a:lnTo>
                  <a:pt x="341680" y="55003"/>
                </a:lnTo>
                <a:lnTo>
                  <a:pt x="382955" y="72466"/>
                </a:lnTo>
                <a:lnTo>
                  <a:pt x="418007" y="99504"/>
                </a:lnTo>
                <a:lnTo>
                  <a:pt x="445122" y="134454"/>
                </a:lnTo>
                <a:lnTo>
                  <a:pt x="462622" y="175628"/>
                </a:lnTo>
                <a:lnTo>
                  <a:pt x="468833" y="221348"/>
                </a:lnTo>
                <a:lnTo>
                  <a:pt x="468833" y="84175"/>
                </a:lnTo>
                <a:lnTo>
                  <a:pt x="419976" y="37769"/>
                </a:lnTo>
                <a:lnTo>
                  <a:pt x="382270" y="17386"/>
                </a:lnTo>
                <a:lnTo>
                  <a:pt x="340601" y="4495"/>
                </a:lnTo>
                <a:lnTo>
                  <a:pt x="295846" y="0"/>
                </a:lnTo>
                <a:lnTo>
                  <a:pt x="257429" y="3276"/>
                </a:lnTo>
                <a:lnTo>
                  <a:pt x="221145" y="12801"/>
                </a:lnTo>
                <a:lnTo>
                  <a:pt x="187579" y="28130"/>
                </a:lnTo>
                <a:lnTo>
                  <a:pt x="157314" y="48806"/>
                </a:lnTo>
                <a:lnTo>
                  <a:pt x="121475" y="12369"/>
                </a:lnTo>
                <a:lnTo>
                  <a:pt x="116649" y="7569"/>
                </a:lnTo>
                <a:lnTo>
                  <a:pt x="110451" y="5499"/>
                </a:lnTo>
                <a:lnTo>
                  <a:pt x="97345" y="5499"/>
                </a:lnTo>
                <a:lnTo>
                  <a:pt x="55245" y="49022"/>
                </a:lnTo>
                <a:lnTo>
                  <a:pt x="31076" y="89103"/>
                </a:lnTo>
                <a:lnTo>
                  <a:pt x="13817" y="131762"/>
                </a:lnTo>
                <a:lnTo>
                  <a:pt x="3454" y="176123"/>
                </a:lnTo>
                <a:lnTo>
                  <a:pt x="0" y="221348"/>
                </a:lnTo>
                <a:lnTo>
                  <a:pt x="3454" y="266585"/>
                </a:lnTo>
                <a:lnTo>
                  <a:pt x="13817" y="310946"/>
                </a:lnTo>
                <a:lnTo>
                  <a:pt x="31076" y="353606"/>
                </a:lnTo>
                <a:lnTo>
                  <a:pt x="55245" y="393687"/>
                </a:lnTo>
                <a:lnTo>
                  <a:pt x="86321" y="430326"/>
                </a:lnTo>
                <a:lnTo>
                  <a:pt x="123063" y="461441"/>
                </a:lnTo>
                <a:lnTo>
                  <a:pt x="163245" y="485521"/>
                </a:lnTo>
                <a:lnTo>
                  <a:pt x="206019" y="502640"/>
                </a:lnTo>
                <a:lnTo>
                  <a:pt x="250494" y="512864"/>
                </a:lnTo>
                <a:lnTo>
                  <a:pt x="295846" y="516255"/>
                </a:lnTo>
                <a:lnTo>
                  <a:pt x="341185" y="512864"/>
                </a:lnTo>
                <a:lnTo>
                  <a:pt x="385673" y="502640"/>
                </a:lnTo>
                <a:lnTo>
                  <a:pt x="428434" y="485521"/>
                </a:lnTo>
                <a:lnTo>
                  <a:pt x="468617" y="461441"/>
                </a:lnTo>
                <a:lnTo>
                  <a:pt x="505358" y="430326"/>
                </a:lnTo>
                <a:lnTo>
                  <a:pt x="512254" y="419328"/>
                </a:lnTo>
                <a:lnTo>
                  <a:pt x="512254" y="406273"/>
                </a:lnTo>
                <a:lnTo>
                  <a:pt x="510184" y="400088"/>
                </a:lnTo>
                <a:lnTo>
                  <a:pt x="504672" y="394589"/>
                </a:lnTo>
                <a:lnTo>
                  <a:pt x="503986" y="393903"/>
                </a:lnTo>
                <a:lnTo>
                  <a:pt x="469519" y="359524"/>
                </a:lnTo>
                <a:lnTo>
                  <a:pt x="489851" y="329336"/>
                </a:lnTo>
                <a:lnTo>
                  <a:pt x="505015" y="295859"/>
                </a:lnTo>
                <a:lnTo>
                  <a:pt x="514489" y="259664"/>
                </a:lnTo>
                <a:lnTo>
                  <a:pt x="517766" y="221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10998517" y="538336"/>
            <a:ext cx="539115" cy="593090"/>
          </a:xfrm>
          <a:custGeom>
            <a:avLst/>
            <a:gdLst/>
            <a:ahLst/>
            <a:cxnLst/>
            <a:rect l="l" t="t" r="r" b="b"/>
            <a:pathLst>
              <a:path w="539115" h="593090">
                <a:moveTo>
                  <a:pt x="309793" y="0"/>
                </a:moveTo>
                <a:lnTo>
                  <a:pt x="263197" y="4301"/>
                </a:lnTo>
                <a:lnTo>
                  <a:pt x="217211" y="16232"/>
                </a:lnTo>
                <a:lnTo>
                  <a:pt x="172774" y="35613"/>
                </a:lnTo>
                <a:lnTo>
                  <a:pt x="130827" y="62267"/>
                </a:lnTo>
                <a:lnTo>
                  <a:pt x="92309" y="96016"/>
                </a:lnTo>
                <a:lnTo>
                  <a:pt x="60635" y="134081"/>
                </a:lnTo>
                <a:lnTo>
                  <a:pt x="35531" y="175296"/>
                </a:lnTo>
                <a:lnTo>
                  <a:pt x="17030" y="218794"/>
                </a:lnTo>
                <a:lnTo>
                  <a:pt x="5166" y="263711"/>
                </a:lnTo>
                <a:lnTo>
                  <a:pt x="0" y="308924"/>
                </a:lnTo>
                <a:lnTo>
                  <a:pt x="19" y="310648"/>
                </a:lnTo>
                <a:lnTo>
                  <a:pt x="1476" y="354344"/>
                </a:lnTo>
                <a:lnTo>
                  <a:pt x="9717" y="398330"/>
                </a:lnTo>
                <a:lnTo>
                  <a:pt x="24725" y="440277"/>
                </a:lnTo>
                <a:lnTo>
                  <a:pt x="46535" y="479319"/>
                </a:lnTo>
                <a:lnTo>
                  <a:pt x="75177" y="514591"/>
                </a:lnTo>
                <a:lnTo>
                  <a:pt x="114815" y="548004"/>
                </a:lnTo>
                <a:lnTo>
                  <a:pt x="159979" y="572431"/>
                </a:lnTo>
                <a:lnTo>
                  <a:pt x="209510" y="587418"/>
                </a:lnTo>
                <a:lnTo>
                  <a:pt x="262254" y="592515"/>
                </a:lnTo>
                <a:lnTo>
                  <a:pt x="310190" y="588366"/>
                </a:lnTo>
                <a:lnTo>
                  <a:pt x="357105" y="576207"/>
                </a:lnTo>
                <a:lnTo>
                  <a:pt x="401982" y="556469"/>
                </a:lnTo>
                <a:lnTo>
                  <a:pt x="423140" y="542864"/>
                </a:lnTo>
                <a:lnTo>
                  <a:pt x="262254" y="542864"/>
                </a:lnTo>
                <a:lnTo>
                  <a:pt x="219211" y="538780"/>
                </a:lnTo>
                <a:lnTo>
                  <a:pt x="178995" y="526745"/>
                </a:lnTo>
                <a:lnTo>
                  <a:pt x="142376" y="507081"/>
                </a:lnTo>
                <a:lnTo>
                  <a:pt x="110126" y="480112"/>
                </a:lnTo>
                <a:lnTo>
                  <a:pt x="81464" y="442915"/>
                </a:lnTo>
                <a:lnTo>
                  <a:pt x="61740" y="401047"/>
                </a:lnTo>
                <a:lnTo>
                  <a:pt x="50898" y="355915"/>
                </a:lnTo>
                <a:lnTo>
                  <a:pt x="48881" y="308924"/>
                </a:lnTo>
                <a:lnTo>
                  <a:pt x="55633" y="261480"/>
                </a:lnTo>
                <a:lnTo>
                  <a:pt x="71098" y="214990"/>
                </a:lnTo>
                <a:lnTo>
                  <a:pt x="95220" y="170860"/>
                </a:lnTo>
                <a:lnTo>
                  <a:pt x="127943" y="130495"/>
                </a:lnTo>
                <a:lnTo>
                  <a:pt x="169177" y="95380"/>
                </a:lnTo>
                <a:lnTo>
                  <a:pt x="214714" y="69898"/>
                </a:lnTo>
                <a:lnTo>
                  <a:pt x="262950" y="54371"/>
                </a:lnTo>
                <a:lnTo>
                  <a:pt x="312279" y="49124"/>
                </a:lnTo>
                <a:lnTo>
                  <a:pt x="461295" y="49124"/>
                </a:lnTo>
                <a:lnTo>
                  <a:pt x="457030" y="44265"/>
                </a:lnTo>
                <a:lnTo>
                  <a:pt x="443849" y="34643"/>
                </a:lnTo>
                <a:lnTo>
                  <a:pt x="401059" y="14993"/>
                </a:lnTo>
                <a:lnTo>
                  <a:pt x="356061" y="3504"/>
                </a:lnTo>
                <a:lnTo>
                  <a:pt x="309793" y="0"/>
                </a:lnTo>
                <a:close/>
              </a:path>
              <a:path w="539115" h="593090">
                <a:moveTo>
                  <a:pt x="461295" y="49124"/>
                </a:moveTo>
                <a:lnTo>
                  <a:pt x="312279" y="49124"/>
                </a:lnTo>
                <a:lnTo>
                  <a:pt x="340257" y="50826"/>
                </a:lnTo>
                <a:lnTo>
                  <a:pt x="367528" y="56020"/>
                </a:lnTo>
                <a:lnTo>
                  <a:pt x="393900" y="64834"/>
                </a:lnTo>
                <a:lnTo>
                  <a:pt x="426032" y="80844"/>
                </a:lnTo>
                <a:lnTo>
                  <a:pt x="430143" y="86361"/>
                </a:lnTo>
                <a:lnTo>
                  <a:pt x="430829" y="93257"/>
                </a:lnTo>
                <a:lnTo>
                  <a:pt x="432200" y="100843"/>
                </a:lnTo>
                <a:lnTo>
                  <a:pt x="429459" y="108429"/>
                </a:lnTo>
                <a:lnTo>
                  <a:pt x="423976" y="114634"/>
                </a:lnTo>
                <a:lnTo>
                  <a:pt x="405378" y="139222"/>
                </a:lnTo>
                <a:lnTo>
                  <a:pt x="391855" y="166008"/>
                </a:lnTo>
                <a:lnTo>
                  <a:pt x="383600" y="194346"/>
                </a:lnTo>
                <a:lnTo>
                  <a:pt x="380805" y="223589"/>
                </a:lnTo>
                <a:lnTo>
                  <a:pt x="387529" y="268993"/>
                </a:lnTo>
                <a:lnTo>
                  <a:pt x="406845" y="310648"/>
                </a:lnTo>
                <a:lnTo>
                  <a:pt x="437468" y="346355"/>
                </a:lnTo>
                <a:lnTo>
                  <a:pt x="478113" y="373917"/>
                </a:lnTo>
                <a:lnTo>
                  <a:pt x="484964" y="378055"/>
                </a:lnTo>
                <a:lnTo>
                  <a:pt x="488391" y="384951"/>
                </a:lnTo>
                <a:lnTo>
                  <a:pt x="489076" y="388398"/>
                </a:lnTo>
                <a:lnTo>
                  <a:pt x="491133" y="395294"/>
                </a:lnTo>
                <a:lnTo>
                  <a:pt x="490447" y="402880"/>
                </a:lnTo>
                <a:lnTo>
                  <a:pt x="468347" y="436583"/>
                </a:lnTo>
                <a:lnTo>
                  <a:pt x="406127" y="496027"/>
                </a:lnTo>
                <a:lnTo>
                  <a:pt x="360846" y="521573"/>
                </a:lnTo>
                <a:lnTo>
                  <a:pt x="312353" y="537423"/>
                </a:lnTo>
                <a:lnTo>
                  <a:pt x="262254" y="542864"/>
                </a:lnTo>
                <a:lnTo>
                  <a:pt x="423140" y="542864"/>
                </a:lnTo>
                <a:lnTo>
                  <a:pt x="481538" y="495973"/>
                </a:lnTo>
                <a:lnTo>
                  <a:pt x="507235" y="466580"/>
                </a:lnTo>
                <a:lnTo>
                  <a:pt x="528821" y="434600"/>
                </a:lnTo>
                <a:lnTo>
                  <a:pt x="538940" y="390187"/>
                </a:lnTo>
                <a:lnTo>
                  <a:pt x="536360" y="374607"/>
                </a:lnTo>
                <a:lnTo>
                  <a:pt x="530781" y="360718"/>
                </a:lnTo>
                <a:lnTo>
                  <a:pt x="522569" y="348316"/>
                </a:lnTo>
                <a:lnTo>
                  <a:pt x="512172" y="337854"/>
                </a:lnTo>
                <a:lnTo>
                  <a:pt x="500040" y="329783"/>
                </a:lnTo>
                <a:lnTo>
                  <a:pt x="470799" y="309990"/>
                </a:lnTo>
                <a:lnTo>
                  <a:pt x="448560" y="284702"/>
                </a:lnTo>
                <a:lnTo>
                  <a:pt x="434416" y="255406"/>
                </a:lnTo>
                <a:lnTo>
                  <a:pt x="429459" y="223589"/>
                </a:lnTo>
                <a:lnTo>
                  <a:pt x="431482" y="203214"/>
                </a:lnTo>
                <a:lnTo>
                  <a:pt x="437425" y="183679"/>
                </a:lnTo>
                <a:lnTo>
                  <a:pt x="447094" y="165308"/>
                </a:lnTo>
                <a:lnTo>
                  <a:pt x="460296" y="148424"/>
                </a:lnTo>
                <a:lnTo>
                  <a:pt x="470425" y="134158"/>
                </a:lnTo>
                <a:lnTo>
                  <a:pt x="477085" y="118600"/>
                </a:lnTo>
                <a:lnTo>
                  <a:pt x="480076" y="102642"/>
                </a:lnTo>
                <a:lnTo>
                  <a:pt x="480007" y="98774"/>
                </a:lnTo>
                <a:lnTo>
                  <a:pt x="479483" y="85672"/>
                </a:lnTo>
                <a:lnTo>
                  <a:pt x="475168" y="70232"/>
                </a:lnTo>
                <a:lnTo>
                  <a:pt x="467576" y="56279"/>
                </a:lnTo>
                <a:lnTo>
                  <a:pt x="461295" y="49124"/>
                </a:lnTo>
                <a:close/>
              </a:path>
              <a:path w="539115" h="593090">
                <a:moveTo>
                  <a:pt x="195784" y="370469"/>
                </a:moveTo>
                <a:lnTo>
                  <a:pt x="176511" y="374337"/>
                </a:lnTo>
                <a:lnTo>
                  <a:pt x="160835" y="384864"/>
                </a:lnTo>
                <a:lnTo>
                  <a:pt x="150299" y="400433"/>
                </a:lnTo>
                <a:lnTo>
                  <a:pt x="146444" y="419429"/>
                </a:lnTo>
                <a:lnTo>
                  <a:pt x="150299" y="438824"/>
                </a:lnTo>
                <a:lnTo>
                  <a:pt x="160835" y="454598"/>
                </a:lnTo>
                <a:lnTo>
                  <a:pt x="176511" y="465201"/>
                </a:lnTo>
                <a:lnTo>
                  <a:pt x="195784" y="469080"/>
                </a:lnTo>
                <a:lnTo>
                  <a:pt x="215057" y="465201"/>
                </a:lnTo>
                <a:lnTo>
                  <a:pt x="230732" y="454598"/>
                </a:lnTo>
                <a:lnTo>
                  <a:pt x="241268" y="438824"/>
                </a:lnTo>
                <a:lnTo>
                  <a:pt x="245122" y="419429"/>
                </a:lnTo>
                <a:lnTo>
                  <a:pt x="241268" y="400433"/>
                </a:lnTo>
                <a:lnTo>
                  <a:pt x="230732" y="384864"/>
                </a:lnTo>
                <a:lnTo>
                  <a:pt x="215057" y="374337"/>
                </a:lnTo>
                <a:lnTo>
                  <a:pt x="195784" y="370469"/>
                </a:lnTo>
                <a:close/>
              </a:path>
              <a:path w="539115" h="593090">
                <a:moveTo>
                  <a:pt x="367785" y="370469"/>
                </a:moveTo>
                <a:lnTo>
                  <a:pt x="348512" y="374337"/>
                </a:lnTo>
                <a:lnTo>
                  <a:pt x="332836" y="384864"/>
                </a:lnTo>
                <a:lnTo>
                  <a:pt x="322300" y="400433"/>
                </a:lnTo>
                <a:lnTo>
                  <a:pt x="318446" y="419429"/>
                </a:lnTo>
                <a:lnTo>
                  <a:pt x="322300" y="438824"/>
                </a:lnTo>
                <a:lnTo>
                  <a:pt x="332836" y="454598"/>
                </a:lnTo>
                <a:lnTo>
                  <a:pt x="348512" y="465201"/>
                </a:lnTo>
                <a:lnTo>
                  <a:pt x="367785" y="469080"/>
                </a:lnTo>
                <a:lnTo>
                  <a:pt x="386662" y="465201"/>
                </a:lnTo>
                <a:lnTo>
                  <a:pt x="402134" y="454598"/>
                </a:lnTo>
                <a:lnTo>
                  <a:pt x="412595" y="438824"/>
                </a:lnTo>
                <a:lnTo>
                  <a:pt x="416439" y="419429"/>
                </a:lnTo>
                <a:lnTo>
                  <a:pt x="412595" y="400433"/>
                </a:lnTo>
                <a:lnTo>
                  <a:pt x="402134" y="384864"/>
                </a:lnTo>
                <a:lnTo>
                  <a:pt x="386662" y="374337"/>
                </a:lnTo>
                <a:lnTo>
                  <a:pt x="367785" y="370469"/>
                </a:lnTo>
                <a:close/>
              </a:path>
              <a:path w="539115" h="593090">
                <a:moveTo>
                  <a:pt x="146444" y="222209"/>
                </a:moveTo>
                <a:lnTo>
                  <a:pt x="127568" y="226077"/>
                </a:lnTo>
                <a:lnTo>
                  <a:pt x="112096" y="236604"/>
                </a:lnTo>
                <a:lnTo>
                  <a:pt x="101635" y="252173"/>
                </a:lnTo>
                <a:lnTo>
                  <a:pt x="97791" y="271169"/>
                </a:lnTo>
                <a:lnTo>
                  <a:pt x="101635" y="290564"/>
                </a:lnTo>
                <a:lnTo>
                  <a:pt x="112096" y="306338"/>
                </a:lnTo>
                <a:lnTo>
                  <a:pt x="127568" y="316941"/>
                </a:lnTo>
                <a:lnTo>
                  <a:pt x="146444" y="320820"/>
                </a:lnTo>
                <a:lnTo>
                  <a:pt x="165718" y="316941"/>
                </a:lnTo>
                <a:lnTo>
                  <a:pt x="181393" y="306338"/>
                </a:lnTo>
                <a:lnTo>
                  <a:pt x="191929" y="290564"/>
                </a:lnTo>
                <a:lnTo>
                  <a:pt x="195784" y="271169"/>
                </a:lnTo>
                <a:lnTo>
                  <a:pt x="191929" y="252173"/>
                </a:lnTo>
                <a:lnTo>
                  <a:pt x="181393" y="236604"/>
                </a:lnTo>
                <a:lnTo>
                  <a:pt x="165718" y="226077"/>
                </a:lnTo>
                <a:lnTo>
                  <a:pt x="146444" y="222209"/>
                </a:lnTo>
                <a:close/>
              </a:path>
              <a:path w="539115" h="593090">
                <a:moveTo>
                  <a:pt x="245122" y="98774"/>
                </a:moveTo>
                <a:lnTo>
                  <a:pt x="225849" y="102642"/>
                </a:lnTo>
                <a:lnTo>
                  <a:pt x="210174" y="113169"/>
                </a:lnTo>
                <a:lnTo>
                  <a:pt x="199638" y="128738"/>
                </a:lnTo>
                <a:lnTo>
                  <a:pt x="195784" y="147734"/>
                </a:lnTo>
                <a:lnTo>
                  <a:pt x="199638" y="167129"/>
                </a:lnTo>
                <a:lnTo>
                  <a:pt x="210174" y="182903"/>
                </a:lnTo>
                <a:lnTo>
                  <a:pt x="225849" y="193506"/>
                </a:lnTo>
                <a:lnTo>
                  <a:pt x="245122" y="197385"/>
                </a:lnTo>
                <a:lnTo>
                  <a:pt x="263999" y="193506"/>
                </a:lnTo>
                <a:lnTo>
                  <a:pt x="279471" y="182903"/>
                </a:lnTo>
                <a:lnTo>
                  <a:pt x="289932" y="167129"/>
                </a:lnTo>
                <a:lnTo>
                  <a:pt x="293776" y="147734"/>
                </a:lnTo>
                <a:lnTo>
                  <a:pt x="289932" y="128738"/>
                </a:lnTo>
                <a:lnTo>
                  <a:pt x="279471" y="113169"/>
                </a:lnTo>
                <a:lnTo>
                  <a:pt x="263999" y="102642"/>
                </a:lnTo>
                <a:lnTo>
                  <a:pt x="245122" y="98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630619" y="1794187"/>
            <a:ext cx="588645" cy="567690"/>
          </a:xfrm>
          <a:custGeom>
            <a:avLst/>
            <a:gdLst/>
            <a:ahLst/>
            <a:cxnLst/>
            <a:rect l="l" t="t" r="r" b="b"/>
            <a:pathLst>
              <a:path w="588644" h="567689">
                <a:moveTo>
                  <a:pt x="146631" y="394484"/>
                </a:moveTo>
                <a:lnTo>
                  <a:pt x="85648" y="394484"/>
                </a:lnTo>
                <a:lnTo>
                  <a:pt x="52320" y="401251"/>
                </a:lnTo>
                <a:lnTo>
                  <a:pt x="25095" y="419699"/>
                </a:lnTo>
                <a:lnTo>
                  <a:pt x="6734" y="447055"/>
                </a:lnTo>
                <a:lnTo>
                  <a:pt x="0" y="480542"/>
                </a:lnTo>
                <a:lnTo>
                  <a:pt x="6734" y="514136"/>
                </a:lnTo>
                <a:lnTo>
                  <a:pt x="25095" y="541728"/>
                </a:lnTo>
                <a:lnTo>
                  <a:pt x="52320" y="560413"/>
                </a:lnTo>
                <a:lnTo>
                  <a:pt x="85648" y="567287"/>
                </a:lnTo>
                <a:lnTo>
                  <a:pt x="588579" y="567287"/>
                </a:lnTo>
                <a:lnTo>
                  <a:pt x="588579" y="517719"/>
                </a:lnTo>
                <a:lnTo>
                  <a:pt x="85648" y="517719"/>
                </a:lnTo>
                <a:lnTo>
                  <a:pt x="71195" y="514814"/>
                </a:lnTo>
                <a:lnTo>
                  <a:pt x="59440" y="506875"/>
                </a:lnTo>
                <a:lnTo>
                  <a:pt x="51539" y="495064"/>
                </a:lnTo>
                <a:lnTo>
                  <a:pt x="48648" y="480542"/>
                </a:lnTo>
                <a:lnTo>
                  <a:pt x="51539" y="466418"/>
                </a:lnTo>
                <a:lnTo>
                  <a:pt x="59440" y="454811"/>
                </a:lnTo>
                <a:lnTo>
                  <a:pt x="71195" y="446947"/>
                </a:lnTo>
                <a:lnTo>
                  <a:pt x="85648" y="444054"/>
                </a:lnTo>
                <a:lnTo>
                  <a:pt x="146631" y="444054"/>
                </a:lnTo>
                <a:lnTo>
                  <a:pt x="146631" y="394484"/>
                </a:lnTo>
                <a:close/>
              </a:path>
              <a:path w="588644" h="567689">
                <a:moveTo>
                  <a:pt x="220631" y="296035"/>
                </a:moveTo>
                <a:lnTo>
                  <a:pt x="171297" y="296035"/>
                </a:lnTo>
                <a:lnTo>
                  <a:pt x="171297" y="480542"/>
                </a:lnTo>
                <a:lnTo>
                  <a:pt x="269965" y="431661"/>
                </a:lnTo>
                <a:lnTo>
                  <a:pt x="367948" y="431661"/>
                </a:lnTo>
                <a:lnTo>
                  <a:pt x="367948" y="400681"/>
                </a:lnTo>
                <a:lnTo>
                  <a:pt x="220631" y="400681"/>
                </a:lnTo>
                <a:lnTo>
                  <a:pt x="220631" y="296035"/>
                </a:lnTo>
                <a:close/>
              </a:path>
              <a:path w="588644" h="567689">
                <a:moveTo>
                  <a:pt x="367948" y="431661"/>
                </a:moveTo>
                <a:lnTo>
                  <a:pt x="269965" y="431661"/>
                </a:lnTo>
                <a:lnTo>
                  <a:pt x="367948" y="480542"/>
                </a:lnTo>
                <a:lnTo>
                  <a:pt x="367948" y="431661"/>
                </a:lnTo>
                <a:close/>
              </a:path>
              <a:path w="588644" h="567689">
                <a:moveTo>
                  <a:pt x="588579" y="394484"/>
                </a:moveTo>
                <a:lnTo>
                  <a:pt x="392615" y="394484"/>
                </a:lnTo>
                <a:lnTo>
                  <a:pt x="392615" y="444054"/>
                </a:lnTo>
                <a:lnTo>
                  <a:pt x="588579" y="444054"/>
                </a:lnTo>
                <a:lnTo>
                  <a:pt x="588579" y="394484"/>
                </a:lnTo>
                <a:close/>
              </a:path>
              <a:path w="588644" h="567689">
                <a:moveTo>
                  <a:pt x="269965" y="376585"/>
                </a:moveTo>
                <a:lnTo>
                  <a:pt x="220631" y="400681"/>
                </a:lnTo>
                <a:lnTo>
                  <a:pt x="318614" y="400681"/>
                </a:lnTo>
                <a:lnTo>
                  <a:pt x="269965" y="376585"/>
                </a:lnTo>
                <a:close/>
              </a:path>
              <a:path w="588644" h="567689">
                <a:moveTo>
                  <a:pt x="367948" y="296035"/>
                </a:moveTo>
                <a:lnTo>
                  <a:pt x="318614" y="296035"/>
                </a:lnTo>
                <a:lnTo>
                  <a:pt x="318614" y="400681"/>
                </a:lnTo>
                <a:lnTo>
                  <a:pt x="367948" y="400681"/>
                </a:lnTo>
                <a:lnTo>
                  <a:pt x="367948" y="296035"/>
                </a:lnTo>
                <a:close/>
              </a:path>
              <a:path w="588644" h="567689">
                <a:moveTo>
                  <a:pt x="539246" y="196898"/>
                </a:moveTo>
                <a:lnTo>
                  <a:pt x="134982" y="196898"/>
                </a:lnTo>
                <a:lnTo>
                  <a:pt x="101547" y="203772"/>
                </a:lnTo>
                <a:lnTo>
                  <a:pt x="74086" y="222457"/>
                </a:lnTo>
                <a:lnTo>
                  <a:pt x="55489" y="250048"/>
                </a:lnTo>
                <a:lnTo>
                  <a:pt x="48648" y="283643"/>
                </a:lnTo>
                <a:lnTo>
                  <a:pt x="55489" y="317130"/>
                </a:lnTo>
                <a:lnTo>
                  <a:pt x="74086" y="344486"/>
                </a:lnTo>
                <a:lnTo>
                  <a:pt x="101547" y="362934"/>
                </a:lnTo>
                <a:lnTo>
                  <a:pt x="134982" y="369700"/>
                </a:lnTo>
                <a:lnTo>
                  <a:pt x="146631" y="369700"/>
                </a:lnTo>
                <a:lnTo>
                  <a:pt x="146631" y="320819"/>
                </a:lnTo>
                <a:lnTo>
                  <a:pt x="134982" y="320819"/>
                </a:lnTo>
                <a:lnTo>
                  <a:pt x="120529" y="317818"/>
                </a:lnTo>
                <a:lnTo>
                  <a:pt x="108774" y="309718"/>
                </a:lnTo>
                <a:lnTo>
                  <a:pt x="100873" y="297874"/>
                </a:lnTo>
                <a:lnTo>
                  <a:pt x="97982" y="283643"/>
                </a:lnTo>
                <a:lnTo>
                  <a:pt x="100873" y="269121"/>
                </a:lnTo>
                <a:lnTo>
                  <a:pt x="108774" y="257309"/>
                </a:lnTo>
                <a:lnTo>
                  <a:pt x="120529" y="249370"/>
                </a:lnTo>
                <a:lnTo>
                  <a:pt x="134982" y="246466"/>
                </a:lnTo>
                <a:lnTo>
                  <a:pt x="539246" y="246466"/>
                </a:lnTo>
                <a:lnTo>
                  <a:pt x="539246" y="196898"/>
                </a:lnTo>
                <a:close/>
              </a:path>
              <a:path w="588644" h="567689">
                <a:moveTo>
                  <a:pt x="539246" y="320819"/>
                </a:moveTo>
                <a:lnTo>
                  <a:pt x="392615" y="320819"/>
                </a:lnTo>
                <a:lnTo>
                  <a:pt x="392615" y="369700"/>
                </a:lnTo>
                <a:lnTo>
                  <a:pt x="539246" y="369700"/>
                </a:lnTo>
                <a:lnTo>
                  <a:pt x="539246" y="320819"/>
                </a:lnTo>
                <a:close/>
              </a:path>
              <a:path w="588644" h="567689">
                <a:moveTo>
                  <a:pt x="453597" y="0"/>
                </a:moveTo>
                <a:lnTo>
                  <a:pt x="97982" y="0"/>
                </a:lnTo>
                <a:lnTo>
                  <a:pt x="97982" y="49568"/>
                </a:lnTo>
                <a:lnTo>
                  <a:pt x="453597" y="49568"/>
                </a:lnTo>
                <a:lnTo>
                  <a:pt x="468050" y="52461"/>
                </a:lnTo>
                <a:lnTo>
                  <a:pt x="479805" y="60325"/>
                </a:lnTo>
                <a:lnTo>
                  <a:pt x="487706" y="71932"/>
                </a:lnTo>
                <a:lnTo>
                  <a:pt x="490597" y="86056"/>
                </a:lnTo>
                <a:lnTo>
                  <a:pt x="487706" y="100578"/>
                </a:lnTo>
                <a:lnTo>
                  <a:pt x="479805" y="112390"/>
                </a:lnTo>
                <a:lnTo>
                  <a:pt x="468050" y="120328"/>
                </a:lnTo>
                <a:lnTo>
                  <a:pt x="453597" y="123233"/>
                </a:lnTo>
                <a:lnTo>
                  <a:pt x="97982" y="123233"/>
                </a:lnTo>
                <a:lnTo>
                  <a:pt x="97982" y="172802"/>
                </a:lnTo>
                <a:lnTo>
                  <a:pt x="453597" y="172802"/>
                </a:lnTo>
                <a:lnTo>
                  <a:pt x="487032" y="165928"/>
                </a:lnTo>
                <a:lnTo>
                  <a:pt x="514493" y="147243"/>
                </a:lnTo>
                <a:lnTo>
                  <a:pt x="533090" y="119650"/>
                </a:lnTo>
                <a:lnTo>
                  <a:pt x="539931" y="86056"/>
                </a:lnTo>
                <a:lnTo>
                  <a:pt x="533090" y="52569"/>
                </a:lnTo>
                <a:lnTo>
                  <a:pt x="514493" y="25214"/>
                </a:lnTo>
                <a:lnTo>
                  <a:pt x="487032" y="6766"/>
                </a:lnTo>
                <a:lnTo>
                  <a:pt x="453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2199311" y="1780679"/>
            <a:ext cx="407670" cy="594360"/>
          </a:xfrm>
          <a:custGeom>
            <a:avLst/>
            <a:gdLst/>
            <a:ahLst/>
            <a:cxnLst/>
            <a:rect l="l" t="t" r="r" b="b"/>
            <a:pathLst>
              <a:path w="407669" h="594360">
                <a:moveTo>
                  <a:pt x="22746" y="301674"/>
                </a:moveTo>
                <a:lnTo>
                  <a:pt x="13737" y="304060"/>
                </a:lnTo>
                <a:lnTo>
                  <a:pt x="5546" y="310442"/>
                </a:lnTo>
                <a:lnTo>
                  <a:pt x="838" y="319350"/>
                </a:lnTo>
                <a:lnTo>
                  <a:pt x="0" y="329424"/>
                </a:lnTo>
                <a:lnTo>
                  <a:pt x="3418" y="339304"/>
                </a:lnTo>
                <a:lnTo>
                  <a:pt x="22563" y="366773"/>
                </a:lnTo>
                <a:lnTo>
                  <a:pt x="44610" y="391132"/>
                </a:lnTo>
                <a:lnTo>
                  <a:pt x="69108" y="412382"/>
                </a:lnTo>
                <a:lnTo>
                  <a:pt x="95606" y="430522"/>
                </a:lnTo>
                <a:lnTo>
                  <a:pt x="61895" y="519667"/>
                </a:lnTo>
                <a:lnTo>
                  <a:pt x="88038" y="594301"/>
                </a:lnTo>
                <a:lnTo>
                  <a:pt x="140324" y="451946"/>
                </a:lnTo>
                <a:lnTo>
                  <a:pt x="326051" y="451946"/>
                </a:lnTo>
                <a:lnTo>
                  <a:pt x="328140" y="451253"/>
                </a:lnTo>
                <a:lnTo>
                  <a:pt x="381886" y="451253"/>
                </a:lnTo>
                <a:lnTo>
                  <a:pt x="370098" y="419465"/>
                </a:lnTo>
                <a:lnTo>
                  <a:pt x="234576" y="419465"/>
                </a:lnTo>
                <a:lnTo>
                  <a:pt x="188614" y="414766"/>
                </a:lnTo>
                <a:lnTo>
                  <a:pt x="145591" y="401111"/>
                </a:lnTo>
                <a:lnTo>
                  <a:pt x="106630" y="379164"/>
                </a:lnTo>
                <a:lnTo>
                  <a:pt x="72853" y="349587"/>
                </a:lnTo>
                <a:lnTo>
                  <a:pt x="45384" y="313044"/>
                </a:lnTo>
                <a:lnTo>
                  <a:pt x="39472" y="306490"/>
                </a:lnTo>
                <a:lnTo>
                  <a:pt x="31625" y="302592"/>
                </a:lnTo>
                <a:lnTo>
                  <a:pt x="22746" y="301674"/>
                </a:lnTo>
                <a:close/>
              </a:path>
              <a:path w="407669" h="594360">
                <a:moveTo>
                  <a:pt x="381886" y="451253"/>
                </a:moveTo>
                <a:lnTo>
                  <a:pt x="328140" y="451253"/>
                </a:lnTo>
                <a:lnTo>
                  <a:pt x="381115" y="594301"/>
                </a:lnTo>
                <a:lnTo>
                  <a:pt x="407256" y="519667"/>
                </a:lnTo>
                <a:lnTo>
                  <a:pt x="381886" y="451253"/>
                </a:lnTo>
                <a:close/>
              </a:path>
              <a:path w="407669" h="594360">
                <a:moveTo>
                  <a:pt x="326051" y="451946"/>
                </a:moveTo>
                <a:lnTo>
                  <a:pt x="140324" y="451946"/>
                </a:lnTo>
                <a:lnTo>
                  <a:pt x="162888" y="459309"/>
                </a:lnTo>
                <a:lnTo>
                  <a:pt x="186160" y="464730"/>
                </a:lnTo>
                <a:lnTo>
                  <a:pt x="210078" y="468077"/>
                </a:lnTo>
                <a:lnTo>
                  <a:pt x="234576" y="469221"/>
                </a:lnTo>
                <a:lnTo>
                  <a:pt x="258677" y="467969"/>
                </a:lnTo>
                <a:lnTo>
                  <a:pt x="282390" y="464384"/>
                </a:lnTo>
                <a:lnTo>
                  <a:pt x="305588" y="458725"/>
                </a:lnTo>
                <a:lnTo>
                  <a:pt x="326051" y="451946"/>
                </a:lnTo>
                <a:close/>
              </a:path>
              <a:path w="407669" h="594360">
                <a:moveTo>
                  <a:pt x="313975" y="268126"/>
                </a:moveTo>
                <a:lnTo>
                  <a:pt x="261407" y="268126"/>
                </a:lnTo>
                <a:lnTo>
                  <a:pt x="311629" y="404954"/>
                </a:lnTo>
                <a:lnTo>
                  <a:pt x="292914" y="411011"/>
                </a:lnTo>
                <a:lnTo>
                  <a:pt x="273876" y="415578"/>
                </a:lnTo>
                <a:lnTo>
                  <a:pt x="254452" y="418461"/>
                </a:lnTo>
                <a:lnTo>
                  <a:pt x="234576" y="419465"/>
                </a:lnTo>
                <a:lnTo>
                  <a:pt x="370098" y="419465"/>
                </a:lnTo>
                <a:lnTo>
                  <a:pt x="313975" y="268126"/>
                </a:lnTo>
                <a:close/>
              </a:path>
              <a:path w="407669" h="594360">
                <a:moveTo>
                  <a:pt x="234576" y="0"/>
                </a:moveTo>
                <a:lnTo>
                  <a:pt x="224901" y="1943"/>
                </a:lnTo>
                <a:lnTo>
                  <a:pt x="217033" y="7255"/>
                </a:lnTo>
                <a:lnTo>
                  <a:pt x="211744" y="15159"/>
                </a:lnTo>
                <a:lnTo>
                  <a:pt x="209810" y="24878"/>
                </a:lnTo>
                <a:lnTo>
                  <a:pt x="209810" y="78088"/>
                </a:lnTo>
                <a:lnTo>
                  <a:pt x="180603" y="91142"/>
                </a:lnTo>
                <a:lnTo>
                  <a:pt x="157265" y="112554"/>
                </a:lnTo>
                <a:lnTo>
                  <a:pt x="141797" y="140573"/>
                </a:lnTo>
                <a:lnTo>
                  <a:pt x="136197" y="173452"/>
                </a:lnTo>
                <a:lnTo>
                  <a:pt x="138185" y="193201"/>
                </a:lnTo>
                <a:lnTo>
                  <a:pt x="143850" y="211719"/>
                </a:lnTo>
                <a:lnTo>
                  <a:pt x="152740" y="228553"/>
                </a:lnTo>
                <a:lnTo>
                  <a:pt x="164403" y="243249"/>
                </a:lnTo>
                <a:lnTo>
                  <a:pt x="130692" y="335158"/>
                </a:lnTo>
                <a:lnTo>
                  <a:pt x="141152" y="342133"/>
                </a:lnTo>
                <a:lnTo>
                  <a:pt x="151933" y="348461"/>
                </a:lnTo>
                <a:lnTo>
                  <a:pt x="163102" y="354011"/>
                </a:lnTo>
                <a:lnTo>
                  <a:pt x="174723" y="358654"/>
                </a:lnTo>
                <a:lnTo>
                  <a:pt x="207746" y="268126"/>
                </a:lnTo>
                <a:lnTo>
                  <a:pt x="313975" y="268126"/>
                </a:lnTo>
                <a:lnTo>
                  <a:pt x="304750" y="243249"/>
                </a:lnTo>
                <a:lnTo>
                  <a:pt x="316412" y="228553"/>
                </a:lnTo>
                <a:lnTo>
                  <a:pt x="319600" y="222517"/>
                </a:lnTo>
                <a:lnTo>
                  <a:pt x="234576" y="222517"/>
                </a:lnTo>
                <a:lnTo>
                  <a:pt x="215227" y="218641"/>
                </a:lnTo>
                <a:lnTo>
                  <a:pt x="199489" y="208091"/>
                </a:lnTo>
                <a:lnTo>
                  <a:pt x="188912" y="192489"/>
                </a:lnTo>
                <a:lnTo>
                  <a:pt x="185042" y="173452"/>
                </a:lnTo>
                <a:lnTo>
                  <a:pt x="188912" y="154017"/>
                </a:lnTo>
                <a:lnTo>
                  <a:pt x="199489" y="138209"/>
                </a:lnTo>
                <a:lnTo>
                  <a:pt x="215227" y="127585"/>
                </a:lnTo>
                <a:lnTo>
                  <a:pt x="234576" y="123698"/>
                </a:lnTo>
                <a:lnTo>
                  <a:pt x="318039" y="123698"/>
                </a:lnTo>
                <a:lnTo>
                  <a:pt x="311887" y="112554"/>
                </a:lnTo>
                <a:lnTo>
                  <a:pt x="288550" y="91142"/>
                </a:lnTo>
                <a:lnTo>
                  <a:pt x="259343" y="78088"/>
                </a:lnTo>
                <a:lnTo>
                  <a:pt x="259343" y="24878"/>
                </a:lnTo>
                <a:lnTo>
                  <a:pt x="257408" y="15159"/>
                </a:lnTo>
                <a:lnTo>
                  <a:pt x="252120" y="7255"/>
                </a:lnTo>
                <a:lnTo>
                  <a:pt x="244251" y="1943"/>
                </a:lnTo>
                <a:lnTo>
                  <a:pt x="234576" y="0"/>
                </a:lnTo>
                <a:close/>
              </a:path>
              <a:path w="407669" h="594360">
                <a:moveTo>
                  <a:pt x="261407" y="268126"/>
                </a:moveTo>
                <a:lnTo>
                  <a:pt x="207746" y="268126"/>
                </a:lnTo>
                <a:lnTo>
                  <a:pt x="214356" y="269940"/>
                </a:lnTo>
                <a:lnTo>
                  <a:pt x="220903" y="271236"/>
                </a:lnTo>
                <a:lnTo>
                  <a:pt x="227578" y="272013"/>
                </a:lnTo>
                <a:lnTo>
                  <a:pt x="234576" y="272272"/>
                </a:lnTo>
                <a:lnTo>
                  <a:pt x="241574" y="272013"/>
                </a:lnTo>
                <a:lnTo>
                  <a:pt x="248250" y="271236"/>
                </a:lnTo>
                <a:lnTo>
                  <a:pt x="254796" y="269940"/>
                </a:lnTo>
                <a:lnTo>
                  <a:pt x="261407" y="268126"/>
                </a:lnTo>
                <a:close/>
              </a:path>
              <a:path w="407669" h="594360">
                <a:moveTo>
                  <a:pt x="318039" y="123698"/>
                </a:moveTo>
                <a:lnTo>
                  <a:pt x="234576" y="123698"/>
                </a:lnTo>
                <a:lnTo>
                  <a:pt x="253635" y="127585"/>
                </a:lnTo>
                <a:lnTo>
                  <a:pt x="269404" y="138209"/>
                </a:lnTo>
                <a:lnTo>
                  <a:pt x="280143" y="154017"/>
                </a:lnTo>
                <a:lnTo>
                  <a:pt x="284110" y="173452"/>
                </a:lnTo>
                <a:lnTo>
                  <a:pt x="280143" y="192489"/>
                </a:lnTo>
                <a:lnTo>
                  <a:pt x="269404" y="208091"/>
                </a:lnTo>
                <a:lnTo>
                  <a:pt x="253635" y="218641"/>
                </a:lnTo>
                <a:lnTo>
                  <a:pt x="234576" y="222517"/>
                </a:lnTo>
                <a:lnTo>
                  <a:pt x="319600" y="222517"/>
                </a:lnTo>
                <a:lnTo>
                  <a:pt x="325302" y="211719"/>
                </a:lnTo>
                <a:lnTo>
                  <a:pt x="330968" y="193201"/>
                </a:lnTo>
                <a:lnTo>
                  <a:pt x="332956" y="173452"/>
                </a:lnTo>
                <a:lnTo>
                  <a:pt x="327356" y="140573"/>
                </a:lnTo>
                <a:lnTo>
                  <a:pt x="318039" y="1236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5065985" y="538050"/>
            <a:ext cx="582930" cy="564515"/>
          </a:xfrm>
          <a:custGeom>
            <a:avLst/>
            <a:gdLst/>
            <a:ahLst/>
            <a:cxnLst/>
            <a:rect l="l" t="t" r="r" b="b"/>
            <a:pathLst>
              <a:path w="582929" h="564515">
                <a:moveTo>
                  <a:pt x="291287" y="72167"/>
                </a:moveTo>
                <a:lnTo>
                  <a:pt x="241862" y="77158"/>
                </a:lnTo>
                <a:lnTo>
                  <a:pt x="195762" y="91477"/>
                </a:lnTo>
                <a:lnTo>
                  <a:pt x="153993" y="114139"/>
                </a:lnTo>
                <a:lnTo>
                  <a:pt x="117562" y="144164"/>
                </a:lnTo>
                <a:lnTo>
                  <a:pt x="87475" y="180567"/>
                </a:lnTo>
                <a:lnTo>
                  <a:pt x="64738" y="222367"/>
                </a:lnTo>
                <a:lnTo>
                  <a:pt x="50358" y="268581"/>
                </a:lnTo>
                <a:lnTo>
                  <a:pt x="45341" y="318226"/>
                </a:lnTo>
                <a:lnTo>
                  <a:pt x="50358" y="367674"/>
                </a:lnTo>
                <a:lnTo>
                  <a:pt x="64738" y="413795"/>
                </a:lnTo>
                <a:lnTo>
                  <a:pt x="87475" y="455583"/>
                </a:lnTo>
                <a:lnTo>
                  <a:pt x="117562" y="492031"/>
                </a:lnTo>
                <a:lnTo>
                  <a:pt x="153993" y="522132"/>
                </a:lnTo>
                <a:lnTo>
                  <a:pt x="195762" y="544879"/>
                </a:lnTo>
                <a:lnTo>
                  <a:pt x="241862" y="559265"/>
                </a:lnTo>
                <a:lnTo>
                  <a:pt x="291287" y="564285"/>
                </a:lnTo>
                <a:lnTo>
                  <a:pt x="340909" y="559265"/>
                </a:lnTo>
                <a:lnTo>
                  <a:pt x="387102" y="544879"/>
                </a:lnTo>
                <a:lnTo>
                  <a:pt x="428882" y="522132"/>
                </a:lnTo>
                <a:lnTo>
                  <a:pt x="437748" y="514798"/>
                </a:lnTo>
                <a:lnTo>
                  <a:pt x="291287" y="514798"/>
                </a:lnTo>
                <a:lnTo>
                  <a:pt x="246225" y="509608"/>
                </a:lnTo>
                <a:lnTo>
                  <a:pt x="204865" y="494824"/>
                </a:lnTo>
                <a:lnTo>
                  <a:pt x="168384" y="471624"/>
                </a:lnTo>
                <a:lnTo>
                  <a:pt x="137960" y="441185"/>
                </a:lnTo>
                <a:lnTo>
                  <a:pt x="114770" y="404688"/>
                </a:lnTo>
                <a:lnTo>
                  <a:pt x="99993" y="363308"/>
                </a:lnTo>
                <a:lnTo>
                  <a:pt x="94805" y="318226"/>
                </a:lnTo>
                <a:lnTo>
                  <a:pt x="99993" y="273106"/>
                </a:lnTo>
                <a:lnTo>
                  <a:pt x="114770" y="231629"/>
                </a:lnTo>
                <a:lnTo>
                  <a:pt x="137960" y="194997"/>
                </a:lnTo>
                <a:lnTo>
                  <a:pt x="168384" y="164412"/>
                </a:lnTo>
                <a:lnTo>
                  <a:pt x="204865" y="141077"/>
                </a:lnTo>
                <a:lnTo>
                  <a:pt x="246225" y="126195"/>
                </a:lnTo>
                <a:lnTo>
                  <a:pt x="291287" y="120967"/>
                </a:lnTo>
                <a:lnTo>
                  <a:pt x="437157" y="120967"/>
                </a:lnTo>
                <a:lnTo>
                  <a:pt x="428882" y="114139"/>
                </a:lnTo>
                <a:lnTo>
                  <a:pt x="387102" y="91477"/>
                </a:lnTo>
                <a:lnTo>
                  <a:pt x="340909" y="77158"/>
                </a:lnTo>
                <a:lnTo>
                  <a:pt x="291287" y="72167"/>
                </a:lnTo>
                <a:close/>
              </a:path>
              <a:path w="582929" h="564515">
                <a:moveTo>
                  <a:pt x="437157" y="120967"/>
                </a:moveTo>
                <a:lnTo>
                  <a:pt x="291287" y="120967"/>
                </a:lnTo>
                <a:lnTo>
                  <a:pt x="336387" y="126195"/>
                </a:lnTo>
                <a:lnTo>
                  <a:pt x="377845" y="141077"/>
                </a:lnTo>
                <a:lnTo>
                  <a:pt x="414460" y="164412"/>
                </a:lnTo>
                <a:lnTo>
                  <a:pt x="445031" y="194997"/>
                </a:lnTo>
                <a:lnTo>
                  <a:pt x="468354" y="231629"/>
                </a:lnTo>
                <a:lnTo>
                  <a:pt x="483230" y="273106"/>
                </a:lnTo>
                <a:lnTo>
                  <a:pt x="488455" y="318226"/>
                </a:lnTo>
                <a:lnTo>
                  <a:pt x="483230" y="363308"/>
                </a:lnTo>
                <a:lnTo>
                  <a:pt x="468354" y="404688"/>
                </a:lnTo>
                <a:lnTo>
                  <a:pt x="445031" y="441185"/>
                </a:lnTo>
                <a:lnTo>
                  <a:pt x="414460" y="471624"/>
                </a:lnTo>
                <a:lnTo>
                  <a:pt x="377845" y="494824"/>
                </a:lnTo>
                <a:lnTo>
                  <a:pt x="336387" y="509608"/>
                </a:lnTo>
                <a:lnTo>
                  <a:pt x="291287" y="514798"/>
                </a:lnTo>
                <a:lnTo>
                  <a:pt x="437748" y="514798"/>
                </a:lnTo>
                <a:lnTo>
                  <a:pt x="495280" y="455583"/>
                </a:lnTo>
                <a:lnTo>
                  <a:pt x="517932" y="413795"/>
                </a:lnTo>
                <a:lnTo>
                  <a:pt x="532244" y="367674"/>
                </a:lnTo>
                <a:lnTo>
                  <a:pt x="537232" y="318226"/>
                </a:lnTo>
                <a:lnTo>
                  <a:pt x="532244" y="268581"/>
                </a:lnTo>
                <a:lnTo>
                  <a:pt x="517932" y="222367"/>
                </a:lnTo>
                <a:lnTo>
                  <a:pt x="495280" y="180567"/>
                </a:lnTo>
                <a:lnTo>
                  <a:pt x="465269" y="144164"/>
                </a:lnTo>
                <a:lnTo>
                  <a:pt x="437157" y="120967"/>
                </a:lnTo>
                <a:close/>
              </a:path>
              <a:path w="582929" h="564515">
                <a:moveTo>
                  <a:pt x="316019" y="183513"/>
                </a:moveTo>
                <a:lnTo>
                  <a:pt x="266555" y="183513"/>
                </a:lnTo>
                <a:lnTo>
                  <a:pt x="266555" y="334035"/>
                </a:lnTo>
                <a:lnTo>
                  <a:pt x="199917" y="400704"/>
                </a:lnTo>
                <a:lnTo>
                  <a:pt x="234953" y="435757"/>
                </a:lnTo>
                <a:lnTo>
                  <a:pt x="316019" y="354653"/>
                </a:lnTo>
                <a:lnTo>
                  <a:pt x="316019" y="183513"/>
                </a:lnTo>
                <a:close/>
              </a:path>
              <a:path w="582929" h="564515">
                <a:moveTo>
                  <a:pt x="158696" y="2062"/>
                </a:moveTo>
                <a:lnTo>
                  <a:pt x="122715" y="19588"/>
                </a:lnTo>
                <a:lnTo>
                  <a:pt x="89310" y="41239"/>
                </a:lnTo>
                <a:lnTo>
                  <a:pt x="39244" y="84282"/>
                </a:lnTo>
                <a:lnTo>
                  <a:pt x="0" y="134026"/>
                </a:lnTo>
                <a:lnTo>
                  <a:pt x="41220" y="160831"/>
                </a:lnTo>
                <a:lnTo>
                  <a:pt x="57203" y="138805"/>
                </a:lnTo>
                <a:lnTo>
                  <a:pt x="75312" y="118132"/>
                </a:lnTo>
                <a:lnTo>
                  <a:pt x="118164" y="81103"/>
                </a:lnTo>
                <a:lnTo>
                  <a:pt x="162217" y="54523"/>
                </a:lnTo>
                <a:lnTo>
                  <a:pt x="177933" y="47424"/>
                </a:lnTo>
                <a:lnTo>
                  <a:pt x="158696" y="2062"/>
                </a:lnTo>
                <a:close/>
              </a:path>
              <a:path w="582929" h="564515">
                <a:moveTo>
                  <a:pt x="423879" y="0"/>
                </a:moveTo>
                <a:lnTo>
                  <a:pt x="405329" y="45363"/>
                </a:lnTo>
                <a:lnTo>
                  <a:pt x="420754" y="52461"/>
                </a:lnTo>
                <a:lnTo>
                  <a:pt x="435986" y="60397"/>
                </a:lnTo>
                <a:lnTo>
                  <a:pt x="486867" y="96556"/>
                </a:lnTo>
                <a:lnTo>
                  <a:pt x="524996" y="137516"/>
                </a:lnTo>
                <a:lnTo>
                  <a:pt x="541355" y="160831"/>
                </a:lnTo>
                <a:lnTo>
                  <a:pt x="582575" y="134713"/>
                </a:lnTo>
                <a:lnTo>
                  <a:pt x="542643" y="82563"/>
                </a:lnTo>
                <a:lnTo>
                  <a:pt x="493952" y="39176"/>
                </a:lnTo>
                <a:lnTo>
                  <a:pt x="459946" y="17526"/>
                </a:lnTo>
                <a:lnTo>
                  <a:pt x="442170" y="8247"/>
                </a:lnTo>
                <a:lnTo>
                  <a:pt x="423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3645588" y="524545"/>
            <a:ext cx="467359" cy="591820"/>
          </a:xfrm>
          <a:custGeom>
            <a:avLst/>
            <a:gdLst/>
            <a:ahLst/>
            <a:cxnLst/>
            <a:rect l="l" t="t" r="r" b="b"/>
            <a:pathLst>
              <a:path w="467360" h="591819">
                <a:moveTo>
                  <a:pt x="80979" y="420585"/>
                </a:moveTo>
                <a:lnTo>
                  <a:pt x="56409" y="455459"/>
                </a:lnTo>
                <a:lnTo>
                  <a:pt x="49588" y="493297"/>
                </a:lnTo>
                <a:lnTo>
                  <a:pt x="57903" y="529949"/>
                </a:lnTo>
                <a:lnTo>
                  <a:pt x="78742" y="561266"/>
                </a:lnTo>
                <a:lnTo>
                  <a:pt x="109494" y="583099"/>
                </a:lnTo>
                <a:lnTo>
                  <a:pt x="147547" y="591299"/>
                </a:lnTo>
                <a:lnTo>
                  <a:pt x="159106" y="590524"/>
                </a:lnTo>
                <a:lnTo>
                  <a:pt x="171051" y="588201"/>
                </a:lnTo>
                <a:lnTo>
                  <a:pt x="183254" y="584329"/>
                </a:lnTo>
                <a:lnTo>
                  <a:pt x="195585" y="578909"/>
                </a:lnTo>
                <a:lnTo>
                  <a:pt x="264100" y="540705"/>
                </a:lnTo>
                <a:lnTo>
                  <a:pt x="135548" y="540705"/>
                </a:lnTo>
                <a:lnTo>
                  <a:pt x="108344" y="521603"/>
                </a:lnTo>
                <a:lnTo>
                  <a:pt x="98510" y="489852"/>
                </a:lnTo>
                <a:lnTo>
                  <a:pt x="114606" y="457069"/>
                </a:lnTo>
                <a:lnTo>
                  <a:pt x="80979" y="420585"/>
                </a:lnTo>
                <a:close/>
              </a:path>
              <a:path w="467360" h="591819">
                <a:moveTo>
                  <a:pt x="319799" y="0"/>
                </a:moveTo>
                <a:lnTo>
                  <a:pt x="271760" y="11701"/>
                </a:lnTo>
                <a:lnTo>
                  <a:pt x="50783" y="135605"/>
                </a:lnTo>
                <a:lnTo>
                  <a:pt x="13038" y="172433"/>
                </a:lnTo>
                <a:lnTo>
                  <a:pt x="0" y="221650"/>
                </a:lnTo>
                <a:lnTo>
                  <a:pt x="1662" y="239247"/>
                </a:lnTo>
                <a:lnTo>
                  <a:pt x="6605" y="256585"/>
                </a:lnTo>
                <a:lnTo>
                  <a:pt x="14765" y="273148"/>
                </a:lnTo>
                <a:lnTo>
                  <a:pt x="26078" y="288422"/>
                </a:lnTo>
                <a:lnTo>
                  <a:pt x="58332" y="322839"/>
                </a:lnTo>
                <a:lnTo>
                  <a:pt x="174311" y="448809"/>
                </a:lnTo>
                <a:lnTo>
                  <a:pt x="183350" y="458790"/>
                </a:lnTo>
                <a:lnTo>
                  <a:pt x="190524" y="468255"/>
                </a:lnTo>
                <a:lnTo>
                  <a:pt x="195253" y="479011"/>
                </a:lnTo>
                <a:lnTo>
                  <a:pt x="196957" y="492864"/>
                </a:lnTo>
                <a:lnTo>
                  <a:pt x="195113" y="506211"/>
                </a:lnTo>
                <a:lnTo>
                  <a:pt x="189924" y="518075"/>
                </a:lnTo>
                <a:lnTo>
                  <a:pt x="181903" y="528002"/>
                </a:lnTo>
                <a:lnTo>
                  <a:pt x="171566" y="535542"/>
                </a:lnTo>
                <a:lnTo>
                  <a:pt x="135548" y="540705"/>
                </a:lnTo>
                <a:lnTo>
                  <a:pt x="264100" y="540705"/>
                </a:lnTo>
                <a:lnTo>
                  <a:pt x="347430" y="494240"/>
                </a:lnTo>
                <a:lnTo>
                  <a:pt x="245682" y="494240"/>
                </a:lnTo>
                <a:lnTo>
                  <a:pt x="243003" y="467554"/>
                </a:lnTo>
                <a:lnTo>
                  <a:pt x="231990" y="443148"/>
                </a:lnTo>
                <a:lnTo>
                  <a:pt x="209415" y="414049"/>
                </a:lnTo>
                <a:lnTo>
                  <a:pt x="172049" y="373288"/>
                </a:lnTo>
                <a:lnTo>
                  <a:pt x="78072" y="272471"/>
                </a:lnTo>
                <a:lnTo>
                  <a:pt x="60819" y="252885"/>
                </a:lnTo>
                <a:lnTo>
                  <a:pt x="51930" y="237816"/>
                </a:lnTo>
                <a:lnTo>
                  <a:pt x="49410" y="221650"/>
                </a:lnTo>
                <a:lnTo>
                  <a:pt x="53367" y="202000"/>
                </a:lnTo>
                <a:lnTo>
                  <a:pt x="64079" y="186286"/>
                </a:lnTo>
                <a:lnTo>
                  <a:pt x="79810" y="175864"/>
                </a:lnTo>
                <a:lnTo>
                  <a:pt x="98822" y="172088"/>
                </a:lnTo>
                <a:lnTo>
                  <a:pt x="183056" y="172088"/>
                </a:lnTo>
                <a:lnTo>
                  <a:pt x="181602" y="168991"/>
                </a:lnTo>
                <a:lnTo>
                  <a:pt x="167223" y="151050"/>
                </a:lnTo>
                <a:lnTo>
                  <a:pt x="148918" y="136982"/>
                </a:lnTo>
                <a:lnTo>
                  <a:pt x="283256" y="61693"/>
                </a:lnTo>
                <a:lnTo>
                  <a:pt x="305838" y="50927"/>
                </a:lnTo>
                <a:lnTo>
                  <a:pt x="319799" y="48873"/>
                </a:lnTo>
                <a:lnTo>
                  <a:pt x="402094" y="48873"/>
                </a:lnTo>
                <a:lnTo>
                  <a:pt x="392444" y="32446"/>
                </a:lnTo>
                <a:lnTo>
                  <a:pt x="359762" y="8722"/>
                </a:lnTo>
                <a:lnTo>
                  <a:pt x="319799" y="0"/>
                </a:lnTo>
                <a:close/>
              </a:path>
              <a:path w="467360" h="591819">
                <a:moveTo>
                  <a:pt x="361427" y="215455"/>
                </a:moveTo>
                <a:lnTo>
                  <a:pt x="293721" y="215455"/>
                </a:lnTo>
                <a:lnTo>
                  <a:pt x="324779" y="248607"/>
                </a:lnTo>
                <a:lnTo>
                  <a:pt x="371252" y="298148"/>
                </a:lnTo>
                <a:lnTo>
                  <a:pt x="396729" y="327234"/>
                </a:lnTo>
                <a:lnTo>
                  <a:pt x="412984" y="350456"/>
                </a:lnTo>
                <a:lnTo>
                  <a:pt x="419745" y="369544"/>
                </a:lnTo>
                <a:lnTo>
                  <a:pt x="416739" y="386231"/>
                </a:lnTo>
                <a:lnTo>
                  <a:pt x="403694" y="402247"/>
                </a:lnTo>
                <a:lnTo>
                  <a:pt x="380338" y="419325"/>
                </a:lnTo>
                <a:lnTo>
                  <a:pt x="346399" y="439195"/>
                </a:lnTo>
                <a:lnTo>
                  <a:pt x="245682" y="494240"/>
                </a:lnTo>
                <a:lnTo>
                  <a:pt x="347430" y="494240"/>
                </a:lnTo>
                <a:lnTo>
                  <a:pt x="416563" y="455692"/>
                </a:lnTo>
                <a:lnTo>
                  <a:pt x="453536" y="419639"/>
                </a:lnTo>
                <a:lnTo>
                  <a:pt x="467347" y="369647"/>
                </a:lnTo>
                <a:lnTo>
                  <a:pt x="464075" y="342774"/>
                </a:lnTo>
                <a:lnTo>
                  <a:pt x="452370" y="318048"/>
                </a:lnTo>
                <a:lnTo>
                  <a:pt x="429399" y="288862"/>
                </a:lnTo>
                <a:lnTo>
                  <a:pt x="392227" y="248497"/>
                </a:lnTo>
                <a:lnTo>
                  <a:pt x="361427" y="215455"/>
                </a:lnTo>
                <a:close/>
              </a:path>
              <a:path w="467360" h="591819">
                <a:moveTo>
                  <a:pt x="183056" y="172088"/>
                </a:moveTo>
                <a:lnTo>
                  <a:pt x="98822" y="172088"/>
                </a:lnTo>
                <a:lnTo>
                  <a:pt x="124460" y="179284"/>
                </a:lnTo>
                <a:lnTo>
                  <a:pt x="141799" y="197644"/>
                </a:lnTo>
                <a:lnTo>
                  <a:pt x="147943" y="222328"/>
                </a:lnTo>
                <a:lnTo>
                  <a:pt x="139998" y="248497"/>
                </a:lnTo>
                <a:lnTo>
                  <a:pt x="133135" y="258822"/>
                </a:lnTo>
                <a:lnTo>
                  <a:pt x="161272" y="289798"/>
                </a:lnTo>
                <a:lnTo>
                  <a:pt x="293721" y="215455"/>
                </a:lnTo>
                <a:lnTo>
                  <a:pt x="361427" y="215455"/>
                </a:lnTo>
                <a:lnTo>
                  <a:pt x="359503" y="213390"/>
                </a:lnTo>
                <a:lnTo>
                  <a:pt x="196272" y="213390"/>
                </a:lnTo>
                <a:lnTo>
                  <a:pt x="191478" y="190029"/>
                </a:lnTo>
                <a:lnTo>
                  <a:pt x="183056" y="172088"/>
                </a:lnTo>
                <a:close/>
              </a:path>
              <a:path w="467360" h="591819">
                <a:moveTo>
                  <a:pt x="402094" y="48873"/>
                </a:moveTo>
                <a:lnTo>
                  <a:pt x="319799" y="48873"/>
                </a:lnTo>
                <a:lnTo>
                  <a:pt x="344033" y="55315"/>
                </a:lnTo>
                <a:lnTo>
                  <a:pt x="361318" y="72019"/>
                </a:lnTo>
                <a:lnTo>
                  <a:pt x="368824" y="95046"/>
                </a:lnTo>
                <a:lnTo>
                  <a:pt x="363720" y="120462"/>
                </a:lnTo>
                <a:lnTo>
                  <a:pt x="196272" y="213390"/>
                </a:lnTo>
                <a:lnTo>
                  <a:pt x="359503" y="213390"/>
                </a:lnTo>
                <a:lnTo>
                  <a:pt x="338329" y="190675"/>
                </a:lnTo>
                <a:lnTo>
                  <a:pt x="398720" y="156945"/>
                </a:lnTo>
                <a:lnTo>
                  <a:pt x="416733" y="110224"/>
                </a:lnTo>
                <a:lnTo>
                  <a:pt x="413038" y="67502"/>
                </a:lnTo>
                <a:lnTo>
                  <a:pt x="402094" y="48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6540437" y="1780679"/>
            <a:ext cx="576580" cy="594360"/>
          </a:xfrm>
          <a:custGeom>
            <a:avLst/>
            <a:gdLst/>
            <a:ahLst/>
            <a:cxnLst/>
            <a:rect l="l" t="t" r="r" b="b"/>
            <a:pathLst>
              <a:path w="576579" h="594360">
                <a:moveTo>
                  <a:pt x="467301" y="49756"/>
                </a:moveTo>
                <a:lnTo>
                  <a:pt x="73531" y="49756"/>
                </a:lnTo>
                <a:lnTo>
                  <a:pt x="73531" y="371092"/>
                </a:lnTo>
                <a:lnTo>
                  <a:pt x="123009" y="371092"/>
                </a:lnTo>
                <a:lnTo>
                  <a:pt x="123009" y="98819"/>
                </a:lnTo>
                <a:lnTo>
                  <a:pt x="467301" y="98819"/>
                </a:lnTo>
                <a:lnTo>
                  <a:pt x="467301" y="49756"/>
                </a:lnTo>
                <a:close/>
              </a:path>
              <a:path w="576579" h="594360">
                <a:moveTo>
                  <a:pt x="467301" y="271581"/>
                </a:moveTo>
                <a:lnTo>
                  <a:pt x="418509" y="308898"/>
                </a:lnTo>
                <a:lnTo>
                  <a:pt x="418509" y="371092"/>
                </a:lnTo>
                <a:lnTo>
                  <a:pt x="467301" y="371092"/>
                </a:lnTo>
                <a:lnTo>
                  <a:pt x="467301" y="271581"/>
                </a:lnTo>
                <a:close/>
              </a:path>
              <a:path w="576579" h="594360">
                <a:moveTo>
                  <a:pt x="318176" y="279182"/>
                </a:moveTo>
                <a:lnTo>
                  <a:pt x="254953" y="326866"/>
                </a:lnTo>
                <a:lnTo>
                  <a:pt x="284504" y="366255"/>
                </a:lnTo>
                <a:lnTo>
                  <a:pt x="347727" y="318573"/>
                </a:lnTo>
                <a:lnTo>
                  <a:pt x="318176" y="279182"/>
                </a:lnTo>
                <a:close/>
              </a:path>
              <a:path w="576579" h="594360">
                <a:moveTo>
                  <a:pt x="467301" y="98819"/>
                </a:moveTo>
                <a:lnTo>
                  <a:pt x="418509" y="98819"/>
                </a:lnTo>
                <a:lnTo>
                  <a:pt x="418509" y="185892"/>
                </a:lnTo>
                <a:lnTo>
                  <a:pt x="325735" y="264671"/>
                </a:lnTo>
                <a:lnTo>
                  <a:pt x="361471" y="304060"/>
                </a:lnTo>
                <a:lnTo>
                  <a:pt x="570077" y="148576"/>
                </a:lnTo>
                <a:lnTo>
                  <a:pt x="467301" y="148576"/>
                </a:lnTo>
                <a:lnTo>
                  <a:pt x="467301" y="98819"/>
                </a:lnTo>
                <a:close/>
              </a:path>
              <a:path w="576579" h="594360">
                <a:moveTo>
                  <a:pt x="536709" y="104348"/>
                </a:moveTo>
                <a:lnTo>
                  <a:pt x="467301" y="148576"/>
                </a:lnTo>
                <a:lnTo>
                  <a:pt x="570077" y="148576"/>
                </a:lnTo>
                <a:lnTo>
                  <a:pt x="576567" y="143738"/>
                </a:lnTo>
                <a:lnTo>
                  <a:pt x="536709" y="104348"/>
                </a:lnTo>
                <a:close/>
              </a:path>
              <a:path w="576579" h="594360">
                <a:moveTo>
                  <a:pt x="295499" y="0"/>
                </a:moveTo>
                <a:lnTo>
                  <a:pt x="246020" y="0"/>
                </a:lnTo>
                <a:lnTo>
                  <a:pt x="246020" y="49756"/>
                </a:lnTo>
                <a:lnTo>
                  <a:pt x="295499" y="49756"/>
                </a:lnTo>
                <a:lnTo>
                  <a:pt x="295499" y="0"/>
                </a:lnTo>
                <a:close/>
              </a:path>
              <a:path w="576579" h="594360">
                <a:moveTo>
                  <a:pt x="213034" y="470603"/>
                </a:moveTo>
                <a:lnTo>
                  <a:pt x="160119" y="470603"/>
                </a:lnTo>
                <a:lnTo>
                  <a:pt x="114076" y="594301"/>
                </a:lnTo>
                <a:lnTo>
                  <a:pt x="166991" y="594301"/>
                </a:lnTo>
                <a:lnTo>
                  <a:pt x="213034" y="470603"/>
                </a:lnTo>
                <a:close/>
              </a:path>
              <a:path w="576579" h="594360">
                <a:moveTo>
                  <a:pt x="295499" y="470603"/>
                </a:moveTo>
                <a:lnTo>
                  <a:pt x="246020" y="470603"/>
                </a:lnTo>
                <a:lnTo>
                  <a:pt x="246020" y="594301"/>
                </a:lnTo>
                <a:lnTo>
                  <a:pt x="295499" y="594301"/>
                </a:lnTo>
                <a:lnTo>
                  <a:pt x="295499" y="470603"/>
                </a:lnTo>
                <a:close/>
              </a:path>
              <a:path w="576579" h="594360">
                <a:moveTo>
                  <a:pt x="428129" y="470603"/>
                </a:moveTo>
                <a:lnTo>
                  <a:pt x="375902" y="470603"/>
                </a:lnTo>
                <a:lnTo>
                  <a:pt x="421944" y="594301"/>
                </a:lnTo>
                <a:lnTo>
                  <a:pt x="474173" y="594301"/>
                </a:lnTo>
                <a:lnTo>
                  <a:pt x="428129" y="470603"/>
                </a:lnTo>
                <a:close/>
              </a:path>
              <a:path w="576579" h="594360">
                <a:moveTo>
                  <a:pt x="541519" y="420848"/>
                </a:moveTo>
                <a:lnTo>
                  <a:pt x="0" y="420848"/>
                </a:lnTo>
                <a:lnTo>
                  <a:pt x="0" y="470603"/>
                </a:lnTo>
                <a:lnTo>
                  <a:pt x="541519" y="470603"/>
                </a:lnTo>
                <a:lnTo>
                  <a:pt x="541519" y="420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5062027" y="1813210"/>
            <a:ext cx="591185" cy="532130"/>
          </a:xfrm>
          <a:custGeom>
            <a:avLst/>
            <a:gdLst/>
            <a:ahLst/>
            <a:cxnLst/>
            <a:rect l="l" t="t" r="r" b="b"/>
            <a:pathLst>
              <a:path w="591185" h="532130">
                <a:moveTo>
                  <a:pt x="157962" y="49067"/>
                </a:moveTo>
                <a:lnTo>
                  <a:pt x="79974" y="49067"/>
                </a:lnTo>
                <a:lnTo>
                  <a:pt x="87595" y="49744"/>
                </a:lnTo>
                <a:lnTo>
                  <a:pt x="94676" y="51538"/>
                </a:lnTo>
                <a:lnTo>
                  <a:pt x="122529" y="97188"/>
                </a:lnTo>
                <a:lnTo>
                  <a:pt x="122644" y="97875"/>
                </a:lnTo>
                <a:lnTo>
                  <a:pt x="118294" y="138530"/>
                </a:lnTo>
                <a:lnTo>
                  <a:pt x="102535" y="181108"/>
                </a:lnTo>
                <a:lnTo>
                  <a:pt x="78626" y="218206"/>
                </a:lnTo>
                <a:lnTo>
                  <a:pt x="73107" y="224395"/>
                </a:lnTo>
                <a:lnTo>
                  <a:pt x="73107" y="231958"/>
                </a:lnTo>
                <a:lnTo>
                  <a:pt x="77419" y="289460"/>
                </a:lnTo>
                <a:lnTo>
                  <a:pt x="93674" y="340740"/>
                </a:lnTo>
                <a:lnTo>
                  <a:pt x="128297" y="392858"/>
                </a:lnTo>
                <a:lnTo>
                  <a:pt x="160602" y="420330"/>
                </a:lnTo>
                <a:lnTo>
                  <a:pt x="199440" y="439873"/>
                </a:lnTo>
                <a:lnTo>
                  <a:pt x="244615" y="451551"/>
                </a:lnTo>
                <a:lnTo>
                  <a:pt x="295935" y="455430"/>
                </a:lnTo>
                <a:lnTo>
                  <a:pt x="346759" y="451551"/>
                </a:lnTo>
                <a:lnTo>
                  <a:pt x="391569" y="439873"/>
                </a:lnTo>
                <a:lnTo>
                  <a:pt x="430298" y="420330"/>
                </a:lnTo>
                <a:lnTo>
                  <a:pt x="446573" y="406610"/>
                </a:lnTo>
                <a:lnTo>
                  <a:pt x="295245" y="406610"/>
                </a:lnTo>
                <a:lnTo>
                  <a:pt x="254780" y="403645"/>
                </a:lnTo>
                <a:lnTo>
                  <a:pt x="189113" y="379922"/>
                </a:lnTo>
                <a:lnTo>
                  <a:pt x="141588" y="326891"/>
                </a:lnTo>
                <a:lnTo>
                  <a:pt x="123328" y="263631"/>
                </a:lnTo>
                <a:lnTo>
                  <a:pt x="122088" y="242960"/>
                </a:lnTo>
                <a:lnTo>
                  <a:pt x="144917" y="206319"/>
                </a:lnTo>
                <a:lnTo>
                  <a:pt x="162485" y="163374"/>
                </a:lnTo>
                <a:lnTo>
                  <a:pt x="171659" y="118201"/>
                </a:lnTo>
                <a:lnTo>
                  <a:pt x="169352" y="74635"/>
                </a:lnTo>
                <a:lnTo>
                  <a:pt x="157962" y="49067"/>
                </a:lnTo>
                <a:close/>
              </a:path>
              <a:path w="591185" h="532130">
                <a:moveTo>
                  <a:pt x="512726" y="0"/>
                </a:moveTo>
                <a:lnTo>
                  <a:pt x="463142" y="13042"/>
                </a:lnTo>
                <a:lnTo>
                  <a:pt x="421828" y="74282"/>
                </a:lnTo>
                <a:lnTo>
                  <a:pt x="419555" y="117408"/>
                </a:lnTo>
                <a:lnTo>
                  <a:pt x="419551" y="118201"/>
                </a:lnTo>
                <a:lnTo>
                  <a:pt x="428723" y="163418"/>
                </a:lnTo>
                <a:lnTo>
                  <a:pt x="446269" y="206324"/>
                </a:lnTo>
                <a:lnTo>
                  <a:pt x="469093" y="242960"/>
                </a:lnTo>
                <a:lnTo>
                  <a:pt x="467454" y="263921"/>
                </a:lnTo>
                <a:lnTo>
                  <a:pt x="448914" y="326988"/>
                </a:lnTo>
                <a:lnTo>
                  <a:pt x="426321" y="359165"/>
                </a:lnTo>
                <a:lnTo>
                  <a:pt x="371648" y="394749"/>
                </a:lnTo>
                <a:lnTo>
                  <a:pt x="295245" y="406610"/>
                </a:lnTo>
                <a:lnTo>
                  <a:pt x="446573" y="406610"/>
                </a:lnTo>
                <a:lnTo>
                  <a:pt x="497119" y="340740"/>
                </a:lnTo>
                <a:lnTo>
                  <a:pt x="513244" y="289460"/>
                </a:lnTo>
                <a:lnTo>
                  <a:pt x="517987" y="249653"/>
                </a:lnTo>
                <a:lnTo>
                  <a:pt x="518073" y="231958"/>
                </a:lnTo>
                <a:lnTo>
                  <a:pt x="517383" y="224395"/>
                </a:lnTo>
                <a:lnTo>
                  <a:pt x="512554" y="218206"/>
                </a:lnTo>
                <a:lnTo>
                  <a:pt x="488258" y="181097"/>
                </a:lnTo>
                <a:lnTo>
                  <a:pt x="472369" y="138444"/>
                </a:lnTo>
                <a:lnTo>
                  <a:pt x="468178" y="97875"/>
                </a:lnTo>
                <a:lnTo>
                  <a:pt x="468171" y="97188"/>
                </a:lnTo>
                <a:lnTo>
                  <a:pt x="478750" y="64871"/>
                </a:lnTo>
                <a:lnTo>
                  <a:pt x="510916" y="49067"/>
                </a:lnTo>
                <a:lnTo>
                  <a:pt x="584843" y="49067"/>
                </a:lnTo>
                <a:lnTo>
                  <a:pt x="580808" y="38086"/>
                </a:lnTo>
                <a:lnTo>
                  <a:pt x="560845" y="16050"/>
                </a:lnTo>
                <a:lnTo>
                  <a:pt x="545754" y="7692"/>
                </a:lnTo>
                <a:lnTo>
                  <a:pt x="529628" y="2299"/>
                </a:lnTo>
                <a:lnTo>
                  <a:pt x="512726" y="0"/>
                </a:lnTo>
                <a:close/>
              </a:path>
              <a:path w="591185" h="532130">
                <a:moveTo>
                  <a:pt x="270410" y="39430"/>
                </a:moveTo>
                <a:lnTo>
                  <a:pt x="221429" y="39430"/>
                </a:lnTo>
                <a:lnTo>
                  <a:pt x="221429" y="368105"/>
                </a:lnTo>
                <a:lnTo>
                  <a:pt x="235776" y="372348"/>
                </a:lnTo>
                <a:lnTo>
                  <a:pt x="245661" y="375754"/>
                </a:lnTo>
                <a:lnTo>
                  <a:pt x="255675" y="378257"/>
                </a:lnTo>
                <a:lnTo>
                  <a:pt x="270410" y="379794"/>
                </a:lnTo>
                <a:lnTo>
                  <a:pt x="270410" y="39430"/>
                </a:lnTo>
                <a:close/>
              </a:path>
              <a:path w="591185" h="532130">
                <a:moveTo>
                  <a:pt x="369751" y="39430"/>
                </a:moveTo>
                <a:lnTo>
                  <a:pt x="320080" y="39430"/>
                </a:lnTo>
                <a:lnTo>
                  <a:pt x="320080" y="379794"/>
                </a:lnTo>
                <a:lnTo>
                  <a:pt x="334826" y="378257"/>
                </a:lnTo>
                <a:lnTo>
                  <a:pt x="344916" y="375754"/>
                </a:lnTo>
                <a:lnTo>
                  <a:pt x="355005" y="372348"/>
                </a:lnTo>
                <a:lnTo>
                  <a:pt x="369751" y="368105"/>
                </a:lnTo>
                <a:lnTo>
                  <a:pt x="369751" y="39430"/>
                </a:lnTo>
                <a:close/>
              </a:path>
              <a:path w="591185" h="532130">
                <a:moveTo>
                  <a:pt x="78357" y="0"/>
                </a:moveTo>
                <a:lnTo>
                  <a:pt x="30336" y="16050"/>
                </a:lnTo>
                <a:lnTo>
                  <a:pt x="13" y="64871"/>
                </a:lnTo>
                <a:lnTo>
                  <a:pt x="0" y="65559"/>
                </a:lnTo>
                <a:lnTo>
                  <a:pt x="844" y="93503"/>
                </a:lnTo>
                <a:lnTo>
                  <a:pt x="21076" y="129666"/>
                </a:lnTo>
                <a:lnTo>
                  <a:pt x="62080" y="146104"/>
                </a:lnTo>
                <a:lnTo>
                  <a:pt x="70779" y="142655"/>
                </a:lnTo>
                <a:lnTo>
                  <a:pt x="77538" y="136241"/>
                </a:lnTo>
                <a:lnTo>
                  <a:pt x="81386" y="127442"/>
                </a:lnTo>
                <a:lnTo>
                  <a:pt x="81483" y="117408"/>
                </a:lnTo>
                <a:lnTo>
                  <a:pt x="78023" y="108533"/>
                </a:lnTo>
                <a:lnTo>
                  <a:pt x="71587" y="101722"/>
                </a:lnTo>
                <a:lnTo>
                  <a:pt x="62759" y="97875"/>
                </a:lnTo>
                <a:lnTo>
                  <a:pt x="58620" y="97188"/>
                </a:lnTo>
                <a:lnTo>
                  <a:pt x="55171" y="95126"/>
                </a:lnTo>
                <a:lnTo>
                  <a:pt x="53101" y="91688"/>
                </a:lnTo>
                <a:lnTo>
                  <a:pt x="48929" y="82620"/>
                </a:lnTo>
                <a:lnTo>
                  <a:pt x="48703" y="72778"/>
                </a:lnTo>
                <a:lnTo>
                  <a:pt x="52228" y="63453"/>
                </a:lnTo>
                <a:lnTo>
                  <a:pt x="59310" y="55932"/>
                </a:lnTo>
                <a:lnTo>
                  <a:pt x="65767" y="52354"/>
                </a:lnTo>
                <a:lnTo>
                  <a:pt x="72677" y="50001"/>
                </a:lnTo>
                <a:lnTo>
                  <a:pt x="79974" y="49067"/>
                </a:lnTo>
                <a:lnTo>
                  <a:pt x="157962" y="49067"/>
                </a:lnTo>
                <a:lnTo>
                  <a:pt x="152443" y="36679"/>
                </a:lnTo>
                <a:lnTo>
                  <a:pt x="140984" y="23550"/>
                </a:lnTo>
                <a:lnTo>
                  <a:pt x="127521" y="13128"/>
                </a:lnTo>
                <a:lnTo>
                  <a:pt x="112338" y="5532"/>
                </a:lnTo>
                <a:lnTo>
                  <a:pt x="95873" y="923"/>
                </a:lnTo>
                <a:lnTo>
                  <a:pt x="78357" y="0"/>
                </a:lnTo>
                <a:close/>
              </a:path>
              <a:path w="591185" h="532130">
                <a:moveTo>
                  <a:pt x="584843" y="49067"/>
                </a:moveTo>
                <a:lnTo>
                  <a:pt x="510916" y="49067"/>
                </a:lnTo>
                <a:lnTo>
                  <a:pt x="518246" y="50001"/>
                </a:lnTo>
                <a:lnTo>
                  <a:pt x="525317" y="52354"/>
                </a:lnTo>
                <a:lnTo>
                  <a:pt x="531870" y="55932"/>
                </a:lnTo>
                <a:lnTo>
                  <a:pt x="538553" y="63453"/>
                </a:lnTo>
                <a:lnTo>
                  <a:pt x="541873" y="72778"/>
                </a:lnTo>
                <a:lnTo>
                  <a:pt x="541572" y="82620"/>
                </a:lnTo>
                <a:lnTo>
                  <a:pt x="537390" y="91688"/>
                </a:lnTo>
                <a:lnTo>
                  <a:pt x="535320" y="95126"/>
                </a:lnTo>
                <a:lnTo>
                  <a:pt x="531870" y="97188"/>
                </a:lnTo>
                <a:lnTo>
                  <a:pt x="528421" y="97875"/>
                </a:lnTo>
                <a:lnTo>
                  <a:pt x="519194" y="101722"/>
                </a:lnTo>
                <a:lnTo>
                  <a:pt x="512554" y="108533"/>
                </a:lnTo>
                <a:lnTo>
                  <a:pt x="509019" y="117408"/>
                </a:lnTo>
                <a:lnTo>
                  <a:pt x="509104" y="127442"/>
                </a:lnTo>
                <a:lnTo>
                  <a:pt x="512963" y="136241"/>
                </a:lnTo>
                <a:lnTo>
                  <a:pt x="519798" y="142655"/>
                </a:lnTo>
                <a:lnTo>
                  <a:pt x="528701" y="146104"/>
                </a:lnTo>
                <a:lnTo>
                  <a:pt x="538769" y="146008"/>
                </a:lnTo>
                <a:lnTo>
                  <a:pt x="578092" y="120566"/>
                </a:lnTo>
                <a:lnTo>
                  <a:pt x="590666" y="65559"/>
                </a:lnTo>
                <a:lnTo>
                  <a:pt x="590650" y="64871"/>
                </a:lnTo>
                <a:lnTo>
                  <a:pt x="584843" y="49067"/>
                </a:lnTo>
                <a:close/>
              </a:path>
              <a:path w="591185" h="532130">
                <a:moveTo>
                  <a:pt x="393896" y="482247"/>
                </a:moveTo>
                <a:lnTo>
                  <a:pt x="196594" y="482247"/>
                </a:lnTo>
                <a:lnTo>
                  <a:pt x="196594" y="531754"/>
                </a:lnTo>
                <a:lnTo>
                  <a:pt x="393896" y="531754"/>
                </a:lnTo>
                <a:lnTo>
                  <a:pt x="393896" y="4822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630619" y="562065"/>
            <a:ext cx="588645" cy="516255"/>
          </a:xfrm>
          <a:custGeom>
            <a:avLst/>
            <a:gdLst/>
            <a:ahLst/>
            <a:cxnLst/>
            <a:rect l="l" t="t" r="r" b="b"/>
            <a:pathLst>
              <a:path w="588644" h="516255">
                <a:moveTo>
                  <a:pt x="416596" y="0"/>
                </a:moveTo>
                <a:lnTo>
                  <a:pt x="171297" y="0"/>
                </a:lnTo>
                <a:lnTo>
                  <a:pt x="171297" y="49428"/>
                </a:lnTo>
                <a:lnTo>
                  <a:pt x="416596" y="49428"/>
                </a:lnTo>
                <a:lnTo>
                  <a:pt x="416596" y="0"/>
                </a:lnTo>
                <a:close/>
              </a:path>
              <a:path w="588644" h="516255">
                <a:moveTo>
                  <a:pt x="97982" y="344631"/>
                </a:moveTo>
                <a:lnTo>
                  <a:pt x="48648" y="344631"/>
                </a:lnTo>
                <a:lnTo>
                  <a:pt x="48648" y="458591"/>
                </a:lnTo>
                <a:lnTo>
                  <a:pt x="52599" y="478029"/>
                </a:lnTo>
                <a:lnTo>
                  <a:pt x="63294" y="496694"/>
                </a:lnTo>
                <a:lnTo>
                  <a:pt x="79000" y="510725"/>
                </a:lnTo>
                <a:lnTo>
                  <a:pt x="97982" y="516260"/>
                </a:lnTo>
                <a:lnTo>
                  <a:pt x="490597" y="516260"/>
                </a:lnTo>
                <a:lnTo>
                  <a:pt x="509472" y="510725"/>
                </a:lnTo>
                <a:lnTo>
                  <a:pt x="524942" y="496694"/>
                </a:lnTo>
                <a:lnTo>
                  <a:pt x="535402" y="478029"/>
                </a:lnTo>
                <a:lnTo>
                  <a:pt x="537481" y="467517"/>
                </a:lnTo>
                <a:lnTo>
                  <a:pt x="97982" y="467517"/>
                </a:lnTo>
                <a:lnTo>
                  <a:pt x="97982" y="344631"/>
                </a:lnTo>
                <a:close/>
              </a:path>
              <a:path w="588644" h="516255">
                <a:moveTo>
                  <a:pt x="539246" y="344631"/>
                </a:moveTo>
                <a:lnTo>
                  <a:pt x="490597" y="344631"/>
                </a:lnTo>
                <a:lnTo>
                  <a:pt x="490597" y="467517"/>
                </a:lnTo>
                <a:lnTo>
                  <a:pt x="537481" y="467517"/>
                </a:lnTo>
                <a:lnTo>
                  <a:pt x="539246" y="458591"/>
                </a:lnTo>
                <a:lnTo>
                  <a:pt x="539246" y="344631"/>
                </a:lnTo>
                <a:close/>
              </a:path>
              <a:path w="588644" h="516255">
                <a:moveTo>
                  <a:pt x="220631" y="319916"/>
                </a:moveTo>
                <a:lnTo>
                  <a:pt x="171297" y="319916"/>
                </a:lnTo>
                <a:lnTo>
                  <a:pt x="171297" y="368659"/>
                </a:lnTo>
                <a:lnTo>
                  <a:pt x="220631" y="368659"/>
                </a:lnTo>
                <a:lnTo>
                  <a:pt x="220631" y="319916"/>
                </a:lnTo>
                <a:close/>
              </a:path>
              <a:path w="588644" h="516255">
                <a:moveTo>
                  <a:pt x="416596" y="319916"/>
                </a:moveTo>
                <a:lnTo>
                  <a:pt x="367948" y="319916"/>
                </a:lnTo>
                <a:lnTo>
                  <a:pt x="367948" y="368659"/>
                </a:lnTo>
                <a:lnTo>
                  <a:pt x="416596" y="368659"/>
                </a:lnTo>
                <a:lnTo>
                  <a:pt x="416596" y="319916"/>
                </a:lnTo>
                <a:close/>
              </a:path>
              <a:path w="588644" h="516255">
                <a:moveTo>
                  <a:pt x="588579" y="98171"/>
                </a:moveTo>
                <a:lnTo>
                  <a:pt x="0" y="98171"/>
                </a:lnTo>
                <a:lnTo>
                  <a:pt x="0" y="258130"/>
                </a:lnTo>
                <a:lnTo>
                  <a:pt x="3843" y="279368"/>
                </a:lnTo>
                <a:lnTo>
                  <a:pt x="14303" y="299320"/>
                </a:lnTo>
                <a:lnTo>
                  <a:pt x="29773" y="314124"/>
                </a:lnTo>
                <a:lnTo>
                  <a:pt x="48648" y="319916"/>
                </a:lnTo>
                <a:lnTo>
                  <a:pt x="539931" y="319916"/>
                </a:lnTo>
                <a:lnTo>
                  <a:pt x="574276" y="299320"/>
                </a:lnTo>
                <a:lnTo>
                  <a:pt x="48648" y="270487"/>
                </a:lnTo>
                <a:lnTo>
                  <a:pt x="48648" y="147600"/>
                </a:lnTo>
                <a:lnTo>
                  <a:pt x="588579" y="147600"/>
                </a:lnTo>
                <a:lnTo>
                  <a:pt x="588579" y="98171"/>
                </a:lnTo>
                <a:close/>
              </a:path>
              <a:path w="588644" h="516255">
                <a:moveTo>
                  <a:pt x="220631" y="221057"/>
                </a:moveTo>
                <a:lnTo>
                  <a:pt x="171297" y="221057"/>
                </a:lnTo>
                <a:lnTo>
                  <a:pt x="171297" y="270487"/>
                </a:lnTo>
                <a:lnTo>
                  <a:pt x="220631" y="270487"/>
                </a:lnTo>
                <a:lnTo>
                  <a:pt x="220631" y="221057"/>
                </a:lnTo>
                <a:close/>
              </a:path>
              <a:path w="588644" h="516255">
                <a:moveTo>
                  <a:pt x="416596" y="221057"/>
                </a:moveTo>
                <a:lnTo>
                  <a:pt x="367948" y="221057"/>
                </a:lnTo>
                <a:lnTo>
                  <a:pt x="367948" y="270487"/>
                </a:lnTo>
                <a:lnTo>
                  <a:pt x="416596" y="270487"/>
                </a:lnTo>
                <a:lnTo>
                  <a:pt x="416596" y="221057"/>
                </a:lnTo>
                <a:close/>
              </a:path>
              <a:path w="588644" h="516255">
                <a:moveTo>
                  <a:pt x="588579" y="147600"/>
                </a:moveTo>
                <a:lnTo>
                  <a:pt x="539246" y="147600"/>
                </a:lnTo>
                <a:lnTo>
                  <a:pt x="539246" y="270487"/>
                </a:lnTo>
                <a:lnTo>
                  <a:pt x="586343" y="270487"/>
                </a:lnTo>
                <a:lnTo>
                  <a:pt x="588579" y="258130"/>
                </a:lnTo>
                <a:lnTo>
                  <a:pt x="588579" y="147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6540437" y="532047"/>
            <a:ext cx="588645" cy="576580"/>
          </a:xfrm>
          <a:custGeom>
            <a:avLst/>
            <a:gdLst/>
            <a:ahLst/>
            <a:cxnLst/>
            <a:rect l="l" t="t" r="r" b="b"/>
            <a:pathLst>
              <a:path w="588645" h="576580">
                <a:moveTo>
                  <a:pt x="294632" y="0"/>
                </a:moveTo>
                <a:lnTo>
                  <a:pt x="147316" y="118567"/>
                </a:lnTo>
                <a:lnTo>
                  <a:pt x="147316" y="576291"/>
                </a:lnTo>
                <a:lnTo>
                  <a:pt x="195964" y="576291"/>
                </a:lnTo>
                <a:lnTo>
                  <a:pt x="195964" y="142694"/>
                </a:lnTo>
                <a:lnTo>
                  <a:pt x="294632" y="63419"/>
                </a:lnTo>
                <a:lnTo>
                  <a:pt x="373429" y="63419"/>
                </a:lnTo>
                <a:lnTo>
                  <a:pt x="294632" y="0"/>
                </a:lnTo>
                <a:close/>
              </a:path>
              <a:path w="588645" h="576580">
                <a:moveTo>
                  <a:pt x="269965" y="255746"/>
                </a:moveTo>
                <a:lnTo>
                  <a:pt x="222002" y="255746"/>
                </a:lnTo>
                <a:lnTo>
                  <a:pt x="222002" y="576291"/>
                </a:lnTo>
                <a:lnTo>
                  <a:pt x="269965" y="576291"/>
                </a:lnTo>
                <a:lnTo>
                  <a:pt x="269965" y="255746"/>
                </a:lnTo>
                <a:close/>
              </a:path>
              <a:path w="588645" h="576580">
                <a:moveTo>
                  <a:pt x="366577" y="255746"/>
                </a:moveTo>
                <a:lnTo>
                  <a:pt x="318613" y="255746"/>
                </a:lnTo>
                <a:lnTo>
                  <a:pt x="318613" y="576291"/>
                </a:lnTo>
                <a:lnTo>
                  <a:pt x="366577" y="576291"/>
                </a:lnTo>
                <a:lnTo>
                  <a:pt x="366577" y="255746"/>
                </a:lnTo>
                <a:close/>
              </a:path>
              <a:path w="588645" h="576580">
                <a:moveTo>
                  <a:pt x="373429" y="63419"/>
                </a:moveTo>
                <a:lnTo>
                  <a:pt x="294632" y="63419"/>
                </a:lnTo>
                <a:lnTo>
                  <a:pt x="392615" y="142694"/>
                </a:lnTo>
                <a:lnTo>
                  <a:pt x="392615" y="576291"/>
                </a:lnTo>
                <a:lnTo>
                  <a:pt x="441948" y="576291"/>
                </a:lnTo>
                <a:lnTo>
                  <a:pt x="441948" y="118567"/>
                </a:lnTo>
                <a:lnTo>
                  <a:pt x="373429" y="63419"/>
                </a:lnTo>
                <a:close/>
              </a:path>
              <a:path w="588645" h="576580">
                <a:moveTo>
                  <a:pt x="318613" y="156481"/>
                </a:moveTo>
                <a:lnTo>
                  <a:pt x="269965" y="156481"/>
                </a:lnTo>
                <a:lnTo>
                  <a:pt x="269965" y="206114"/>
                </a:lnTo>
                <a:lnTo>
                  <a:pt x="318613" y="206114"/>
                </a:lnTo>
                <a:lnTo>
                  <a:pt x="318613" y="156481"/>
                </a:lnTo>
                <a:close/>
              </a:path>
              <a:path w="588645" h="576580">
                <a:moveTo>
                  <a:pt x="588580" y="206114"/>
                </a:moveTo>
                <a:lnTo>
                  <a:pt x="465931" y="206114"/>
                </a:lnTo>
                <a:lnTo>
                  <a:pt x="465931" y="255746"/>
                </a:lnTo>
                <a:lnTo>
                  <a:pt x="539931" y="255746"/>
                </a:lnTo>
                <a:lnTo>
                  <a:pt x="539931" y="576291"/>
                </a:lnTo>
                <a:lnTo>
                  <a:pt x="588580" y="576291"/>
                </a:lnTo>
                <a:lnTo>
                  <a:pt x="588580" y="206114"/>
                </a:lnTo>
                <a:close/>
              </a:path>
              <a:path w="588645" h="576580">
                <a:moveTo>
                  <a:pt x="515264" y="502531"/>
                </a:moveTo>
                <a:lnTo>
                  <a:pt x="465931" y="502531"/>
                </a:lnTo>
                <a:lnTo>
                  <a:pt x="465931" y="551474"/>
                </a:lnTo>
                <a:lnTo>
                  <a:pt x="515264" y="551474"/>
                </a:lnTo>
                <a:lnTo>
                  <a:pt x="515264" y="502531"/>
                </a:lnTo>
                <a:close/>
              </a:path>
              <a:path w="588645" h="576580">
                <a:moveTo>
                  <a:pt x="515264" y="403266"/>
                </a:moveTo>
                <a:lnTo>
                  <a:pt x="465931" y="403266"/>
                </a:lnTo>
                <a:lnTo>
                  <a:pt x="465931" y="452898"/>
                </a:lnTo>
                <a:lnTo>
                  <a:pt x="515264" y="452898"/>
                </a:lnTo>
                <a:lnTo>
                  <a:pt x="515264" y="403266"/>
                </a:lnTo>
                <a:close/>
              </a:path>
              <a:path w="588645" h="576580">
                <a:moveTo>
                  <a:pt x="515264" y="304690"/>
                </a:moveTo>
                <a:lnTo>
                  <a:pt x="465931" y="304690"/>
                </a:lnTo>
                <a:lnTo>
                  <a:pt x="465931" y="354322"/>
                </a:lnTo>
                <a:lnTo>
                  <a:pt x="515264" y="354322"/>
                </a:lnTo>
                <a:lnTo>
                  <a:pt x="515264" y="304690"/>
                </a:lnTo>
                <a:close/>
              </a:path>
              <a:path w="588645" h="576580">
                <a:moveTo>
                  <a:pt x="122648" y="206114"/>
                </a:moveTo>
                <a:lnTo>
                  <a:pt x="0" y="206114"/>
                </a:lnTo>
                <a:lnTo>
                  <a:pt x="0" y="576291"/>
                </a:lnTo>
                <a:lnTo>
                  <a:pt x="49334" y="576291"/>
                </a:lnTo>
                <a:lnTo>
                  <a:pt x="49334" y="255746"/>
                </a:lnTo>
                <a:lnTo>
                  <a:pt x="122648" y="255746"/>
                </a:lnTo>
                <a:lnTo>
                  <a:pt x="122648" y="206114"/>
                </a:lnTo>
                <a:close/>
              </a:path>
              <a:path w="588645" h="576580">
                <a:moveTo>
                  <a:pt x="122648" y="502531"/>
                </a:moveTo>
                <a:lnTo>
                  <a:pt x="73315" y="502531"/>
                </a:lnTo>
                <a:lnTo>
                  <a:pt x="73315" y="551474"/>
                </a:lnTo>
                <a:lnTo>
                  <a:pt x="122648" y="551474"/>
                </a:lnTo>
                <a:lnTo>
                  <a:pt x="122648" y="502531"/>
                </a:lnTo>
                <a:close/>
              </a:path>
              <a:path w="588645" h="576580">
                <a:moveTo>
                  <a:pt x="122648" y="403266"/>
                </a:moveTo>
                <a:lnTo>
                  <a:pt x="73315" y="403266"/>
                </a:lnTo>
                <a:lnTo>
                  <a:pt x="73315" y="452898"/>
                </a:lnTo>
                <a:lnTo>
                  <a:pt x="122648" y="452898"/>
                </a:lnTo>
                <a:lnTo>
                  <a:pt x="122648" y="403266"/>
                </a:lnTo>
                <a:close/>
              </a:path>
              <a:path w="588645" h="576580">
                <a:moveTo>
                  <a:pt x="122648" y="304690"/>
                </a:moveTo>
                <a:lnTo>
                  <a:pt x="73315" y="304690"/>
                </a:lnTo>
                <a:lnTo>
                  <a:pt x="73315" y="354322"/>
                </a:lnTo>
                <a:lnTo>
                  <a:pt x="122648" y="354322"/>
                </a:lnTo>
                <a:lnTo>
                  <a:pt x="122648" y="304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98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191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11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109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0000" y="6134399"/>
            <a:ext cx="733425" cy="360045"/>
          </a:xfrm>
          <a:custGeom>
            <a:avLst/>
            <a:gdLst/>
            <a:ahLst/>
            <a:cxnLst/>
            <a:rect l="l" t="t" r="r" b="b"/>
            <a:pathLst>
              <a:path w="733425" h="360045">
                <a:moveTo>
                  <a:pt x="732799" y="0"/>
                </a:moveTo>
                <a:lnTo>
                  <a:pt x="0" y="0"/>
                </a:lnTo>
                <a:lnTo>
                  <a:pt x="0" y="360000"/>
                </a:lnTo>
                <a:lnTo>
                  <a:pt x="732799" y="360000"/>
                </a:lnTo>
                <a:lnTo>
                  <a:pt x="732799" y="0"/>
                </a:lnTo>
                <a:close/>
              </a:path>
            </a:pathLst>
          </a:custGeom>
          <a:solidFill>
            <a:srgbClr val="EFF4F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44876" y="588064"/>
            <a:ext cx="483870" cy="27940"/>
          </a:xfrm>
          <a:custGeom>
            <a:avLst/>
            <a:gdLst/>
            <a:ahLst/>
            <a:cxnLst/>
            <a:rect l="l" t="t" r="r" b="b"/>
            <a:pathLst>
              <a:path w="483870" h="27940">
                <a:moveTo>
                  <a:pt x="482065" y="0"/>
                </a:moveTo>
                <a:lnTo>
                  <a:pt x="0" y="0"/>
                </a:lnTo>
                <a:lnTo>
                  <a:pt x="0" y="27858"/>
                </a:lnTo>
                <a:lnTo>
                  <a:pt x="483347" y="27858"/>
                </a:lnTo>
                <a:lnTo>
                  <a:pt x="482065" y="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020740" y="588064"/>
            <a:ext cx="483870" cy="27940"/>
          </a:xfrm>
          <a:custGeom>
            <a:avLst/>
            <a:gdLst/>
            <a:ahLst/>
            <a:cxnLst/>
            <a:rect l="l" t="t" r="r" b="b"/>
            <a:pathLst>
              <a:path w="483869" h="27940">
                <a:moveTo>
                  <a:pt x="483346" y="0"/>
                </a:moveTo>
                <a:lnTo>
                  <a:pt x="2880" y="0"/>
                </a:lnTo>
                <a:lnTo>
                  <a:pt x="0" y="27858"/>
                </a:lnTo>
                <a:lnTo>
                  <a:pt x="483346" y="27858"/>
                </a:lnTo>
                <a:lnTo>
                  <a:pt x="483346" y="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697" y="688356"/>
            <a:ext cx="110042" cy="1030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240" y="688356"/>
            <a:ext cx="75219" cy="10307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353" y="686963"/>
            <a:ext cx="101683" cy="10586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1717" y="686963"/>
            <a:ext cx="93324" cy="10586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5937" y="688356"/>
            <a:ext cx="80790" cy="10307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0407" y="688356"/>
            <a:ext cx="75219" cy="10307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520" y="688356"/>
            <a:ext cx="250726" cy="13232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8141" y="688356"/>
            <a:ext cx="331516" cy="10307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774191" y="381910"/>
            <a:ext cx="202565" cy="255270"/>
          </a:xfrm>
          <a:custGeom>
            <a:avLst/>
            <a:gdLst/>
            <a:ahLst/>
            <a:cxnLst/>
            <a:rect l="l" t="t" r="r" b="b"/>
            <a:pathLst>
              <a:path w="202565" h="255270">
                <a:moveTo>
                  <a:pt x="101628" y="0"/>
                </a:moveTo>
                <a:lnTo>
                  <a:pt x="0" y="27994"/>
                </a:lnTo>
                <a:lnTo>
                  <a:pt x="13464" y="219997"/>
                </a:lnTo>
                <a:lnTo>
                  <a:pt x="51295" y="235477"/>
                </a:lnTo>
                <a:lnTo>
                  <a:pt x="101628" y="254906"/>
                </a:lnTo>
                <a:lnTo>
                  <a:pt x="132659" y="242392"/>
                </a:lnTo>
                <a:lnTo>
                  <a:pt x="101628" y="242392"/>
                </a:lnTo>
                <a:lnTo>
                  <a:pt x="51295" y="222632"/>
                </a:lnTo>
                <a:lnTo>
                  <a:pt x="24365" y="211763"/>
                </a:lnTo>
                <a:lnTo>
                  <a:pt x="17632" y="126795"/>
                </a:lnTo>
                <a:lnTo>
                  <a:pt x="37323" y="126795"/>
                </a:lnTo>
                <a:lnTo>
                  <a:pt x="51295" y="103083"/>
                </a:lnTo>
                <a:lnTo>
                  <a:pt x="62195" y="84969"/>
                </a:lnTo>
                <a:lnTo>
                  <a:pt x="33662" y="84969"/>
                </a:lnTo>
                <a:lnTo>
                  <a:pt x="33662" y="61257"/>
                </a:lnTo>
                <a:lnTo>
                  <a:pt x="32380" y="30628"/>
                </a:lnTo>
                <a:lnTo>
                  <a:pt x="51295" y="25030"/>
                </a:lnTo>
                <a:lnTo>
                  <a:pt x="71813" y="19430"/>
                </a:lnTo>
                <a:lnTo>
                  <a:pt x="101628" y="19430"/>
                </a:lnTo>
                <a:lnTo>
                  <a:pt x="101628" y="11197"/>
                </a:lnTo>
                <a:lnTo>
                  <a:pt x="141766" y="11197"/>
                </a:lnTo>
                <a:lnTo>
                  <a:pt x="101628" y="0"/>
                </a:lnTo>
                <a:close/>
              </a:path>
              <a:path w="202565" h="255270">
                <a:moveTo>
                  <a:pt x="131443" y="46107"/>
                </a:moveTo>
                <a:lnTo>
                  <a:pt x="130161" y="130747"/>
                </a:lnTo>
                <a:lnTo>
                  <a:pt x="101628" y="132393"/>
                </a:lnTo>
                <a:lnTo>
                  <a:pt x="101628" y="242392"/>
                </a:lnTo>
                <a:lnTo>
                  <a:pt x="132659" y="242392"/>
                </a:lnTo>
                <a:lnTo>
                  <a:pt x="188189" y="219997"/>
                </a:lnTo>
                <a:lnTo>
                  <a:pt x="194786" y="128112"/>
                </a:lnTo>
                <a:lnTo>
                  <a:pt x="158374" y="128112"/>
                </a:lnTo>
                <a:lnTo>
                  <a:pt x="162541" y="51376"/>
                </a:lnTo>
                <a:lnTo>
                  <a:pt x="131443" y="46107"/>
                </a:lnTo>
                <a:close/>
              </a:path>
              <a:path w="202565" h="255270">
                <a:moveTo>
                  <a:pt x="101628" y="66855"/>
                </a:moveTo>
                <a:lnTo>
                  <a:pt x="73095" y="66855"/>
                </a:lnTo>
                <a:lnTo>
                  <a:pt x="71813" y="90567"/>
                </a:lnTo>
                <a:lnTo>
                  <a:pt x="73095" y="130747"/>
                </a:lnTo>
                <a:lnTo>
                  <a:pt x="101628" y="132393"/>
                </a:lnTo>
                <a:lnTo>
                  <a:pt x="101628" y="66855"/>
                </a:lnTo>
                <a:close/>
              </a:path>
              <a:path w="202565" h="255270">
                <a:moveTo>
                  <a:pt x="37323" y="126795"/>
                </a:moveTo>
                <a:lnTo>
                  <a:pt x="17632" y="126795"/>
                </a:lnTo>
                <a:lnTo>
                  <a:pt x="36547" y="128112"/>
                </a:lnTo>
                <a:lnTo>
                  <a:pt x="37323" y="126795"/>
                </a:lnTo>
                <a:close/>
              </a:path>
              <a:path w="202565" h="255270">
                <a:moveTo>
                  <a:pt x="141766" y="11197"/>
                </a:moveTo>
                <a:lnTo>
                  <a:pt x="101628" y="11197"/>
                </a:lnTo>
                <a:lnTo>
                  <a:pt x="191074" y="36228"/>
                </a:lnTo>
                <a:lnTo>
                  <a:pt x="184342" y="126795"/>
                </a:lnTo>
                <a:lnTo>
                  <a:pt x="158374" y="128112"/>
                </a:lnTo>
                <a:lnTo>
                  <a:pt x="194786" y="128112"/>
                </a:lnTo>
                <a:lnTo>
                  <a:pt x="201974" y="27994"/>
                </a:lnTo>
                <a:lnTo>
                  <a:pt x="141766" y="11197"/>
                </a:lnTo>
                <a:close/>
              </a:path>
              <a:path w="202565" h="255270">
                <a:moveTo>
                  <a:pt x="101628" y="19430"/>
                </a:moveTo>
                <a:lnTo>
                  <a:pt x="71813" y="19430"/>
                </a:lnTo>
                <a:lnTo>
                  <a:pt x="51295" y="53023"/>
                </a:lnTo>
                <a:lnTo>
                  <a:pt x="33662" y="84969"/>
                </a:lnTo>
                <a:lnTo>
                  <a:pt x="62195" y="84969"/>
                </a:lnTo>
                <a:lnTo>
                  <a:pt x="73095" y="66855"/>
                </a:lnTo>
                <a:lnTo>
                  <a:pt x="101628" y="66855"/>
                </a:lnTo>
                <a:lnTo>
                  <a:pt x="101628" y="1943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47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" y="8533"/>
            <a:ext cx="12192000" cy="6849745"/>
          </a:xfrm>
          <a:custGeom>
            <a:avLst/>
            <a:gdLst/>
            <a:ahLst/>
            <a:cxnLst/>
            <a:rect l="l" t="t" r="r" b="b"/>
            <a:pathLst>
              <a:path w="12192000" h="6849745">
                <a:moveTo>
                  <a:pt x="12192001" y="0"/>
                </a:moveTo>
                <a:lnTo>
                  <a:pt x="0" y="0"/>
                </a:lnTo>
                <a:lnTo>
                  <a:pt x="0" y="6849466"/>
                </a:lnTo>
                <a:lnTo>
                  <a:pt x="12192001" y="6849466"/>
                </a:lnTo>
                <a:lnTo>
                  <a:pt x="12192001" y="0"/>
                </a:lnTo>
                <a:close/>
              </a:path>
            </a:pathLst>
          </a:custGeom>
          <a:solidFill>
            <a:srgbClr val="F0F8F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86181" y="2852935"/>
            <a:ext cx="11819890" cy="3360420"/>
          </a:xfrm>
          <a:custGeom>
            <a:avLst/>
            <a:gdLst/>
            <a:ahLst/>
            <a:cxnLst/>
            <a:rect l="l" t="t" r="r" b="b"/>
            <a:pathLst>
              <a:path w="11819890" h="3360420">
                <a:moveTo>
                  <a:pt x="11819632" y="0"/>
                </a:moveTo>
                <a:lnTo>
                  <a:pt x="0" y="0"/>
                </a:lnTo>
                <a:lnTo>
                  <a:pt x="0" y="3360373"/>
                </a:lnTo>
                <a:lnTo>
                  <a:pt x="11819632" y="3360373"/>
                </a:lnTo>
                <a:lnTo>
                  <a:pt x="11819632" y="0"/>
                </a:lnTo>
                <a:close/>
              </a:path>
            </a:pathLst>
          </a:custGeom>
          <a:solidFill>
            <a:srgbClr val="D8EB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7573454" y="202454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4618544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7573454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A7E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3141091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5471A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096001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0528362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9050908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5471A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86183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9050910" y="202454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6096001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D4E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10528362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4618544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A7E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3141091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1663636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1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1" y="1233124"/>
                </a:lnTo>
                <a:lnTo>
                  <a:pt x="1477451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1663636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1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1" y="1233123"/>
                </a:lnTo>
                <a:lnTo>
                  <a:pt x="1477451" y="0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186183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017891" y="1855716"/>
            <a:ext cx="591820" cy="444500"/>
          </a:xfrm>
          <a:custGeom>
            <a:avLst/>
            <a:gdLst/>
            <a:ahLst/>
            <a:cxnLst/>
            <a:rect l="l" t="t" r="r" b="b"/>
            <a:pathLst>
              <a:path w="591820" h="444500">
                <a:moveTo>
                  <a:pt x="48896" y="73808"/>
                </a:moveTo>
                <a:lnTo>
                  <a:pt x="0" y="73808"/>
                </a:lnTo>
                <a:lnTo>
                  <a:pt x="0" y="444228"/>
                </a:lnTo>
                <a:lnTo>
                  <a:pt x="271341" y="444228"/>
                </a:lnTo>
                <a:lnTo>
                  <a:pt x="221755" y="395251"/>
                </a:lnTo>
                <a:lnTo>
                  <a:pt x="48896" y="395251"/>
                </a:lnTo>
                <a:lnTo>
                  <a:pt x="48896" y="73808"/>
                </a:lnTo>
                <a:close/>
              </a:path>
              <a:path w="591820" h="444500">
                <a:moveTo>
                  <a:pt x="591579" y="73808"/>
                </a:moveTo>
                <a:lnTo>
                  <a:pt x="541995" y="73808"/>
                </a:lnTo>
                <a:lnTo>
                  <a:pt x="541995" y="395251"/>
                </a:lnTo>
                <a:lnTo>
                  <a:pt x="369824" y="395251"/>
                </a:lnTo>
                <a:lnTo>
                  <a:pt x="320238" y="444228"/>
                </a:lnTo>
                <a:lnTo>
                  <a:pt x="591579" y="444228"/>
                </a:lnTo>
                <a:lnTo>
                  <a:pt x="591579" y="73808"/>
                </a:lnTo>
                <a:close/>
              </a:path>
              <a:path w="591820" h="444500">
                <a:moveTo>
                  <a:pt x="354672" y="370419"/>
                </a:moveTo>
                <a:lnTo>
                  <a:pt x="236907" y="370419"/>
                </a:lnTo>
                <a:lnTo>
                  <a:pt x="250411" y="384021"/>
                </a:lnTo>
                <a:lnTo>
                  <a:pt x="264885" y="389733"/>
                </a:lnTo>
                <a:lnTo>
                  <a:pt x="280003" y="390789"/>
                </a:lnTo>
                <a:lnTo>
                  <a:pt x="295445" y="390423"/>
                </a:lnTo>
                <a:lnTo>
                  <a:pt x="316601" y="390423"/>
                </a:lnTo>
                <a:lnTo>
                  <a:pt x="326608" y="389733"/>
                </a:lnTo>
                <a:lnTo>
                  <a:pt x="341157" y="384021"/>
                </a:lnTo>
                <a:lnTo>
                  <a:pt x="354672" y="370419"/>
                </a:lnTo>
                <a:close/>
              </a:path>
              <a:path w="591820" h="444500">
                <a:moveTo>
                  <a:pt x="316601" y="390423"/>
                </a:moveTo>
                <a:lnTo>
                  <a:pt x="295445" y="390423"/>
                </a:lnTo>
                <a:lnTo>
                  <a:pt x="311285" y="390789"/>
                </a:lnTo>
                <a:lnTo>
                  <a:pt x="316601" y="390423"/>
                </a:lnTo>
                <a:close/>
              </a:path>
              <a:path w="591820" h="444500">
                <a:moveTo>
                  <a:pt x="256879" y="0"/>
                </a:moveTo>
                <a:lnTo>
                  <a:pt x="73689" y="0"/>
                </a:lnTo>
                <a:lnTo>
                  <a:pt x="73689" y="370419"/>
                </a:lnTo>
                <a:lnTo>
                  <a:pt x="517890" y="370419"/>
                </a:lnTo>
                <a:lnTo>
                  <a:pt x="517890" y="341275"/>
                </a:lnTo>
                <a:lnTo>
                  <a:pt x="295789" y="341275"/>
                </a:lnTo>
                <a:lnTo>
                  <a:pt x="278809" y="338042"/>
                </a:lnTo>
                <a:lnTo>
                  <a:pt x="263766" y="328341"/>
                </a:lnTo>
                <a:lnTo>
                  <a:pt x="256879" y="320755"/>
                </a:lnTo>
                <a:lnTo>
                  <a:pt x="123273" y="320755"/>
                </a:lnTo>
                <a:lnTo>
                  <a:pt x="123273" y="48976"/>
                </a:lnTo>
                <a:lnTo>
                  <a:pt x="517890" y="48976"/>
                </a:lnTo>
                <a:lnTo>
                  <a:pt x="517890" y="20349"/>
                </a:lnTo>
                <a:lnTo>
                  <a:pt x="295789" y="20349"/>
                </a:lnTo>
                <a:lnTo>
                  <a:pt x="278809" y="16987"/>
                </a:lnTo>
                <a:lnTo>
                  <a:pt x="263766" y="6898"/>
                </a:lnTo>
                <a:lnTo>
                  <a:pt x="256879" y="0"/>
                </a:lnTo>
                <a:close/>
              </a:path>
              <a:path w="591820" h="444500">
                <a:moveTo>
                  <a:pt x="517890" y="48976"/>
                </a:moveTo>
                <a:lnTo>
                  <a:pt x="468306" y="48976"/>
                </a:lnTo>
                <a:lnTo>
                  <a:pt x="468306" y="320755"/>
                </a:lnTo>
                <a:lnTo>
                  <a:pt x="334700" y="320755"/>
                </a:lnTo>
                <a:lnTo>
                  <a:pt x="327813" y="328341"/>
                </a:lnTo>
                <a:lnTo>
                  <a:pt x="312770" y="338042"/>
                </a:lnTo>
                <a:lnTo>
                  <a:pt x="295789" y="341275"/>
                </a:lnTo>
                <a:lnTo>
                  <a:pt x="517890" y="341275"/>
                </a:lnTo>
                <a:lnTo>
                  <a:pt x="517890" y="48976"/>
                </a:lnTo>
                <a:close/>
              </a:path>
              <a:path w="591820" h="444500">
                <a:moveTo>
                  <a:pt x="354672" y="48976"/>
                </a:moveTo>
                <a:lnTo>
                  <a:pt x="236907" y="48976"/>
                </a:lnTo>
                <a:lnTo>
                  <a:pt x="246537" y="51185"/>
                </a:lnTo>
                <a:lnTo>
                  <a:pt x="257654" y="56305"/>
                </a:lnTo>
                <a:lnTo>
                  <a:pt x="266833" y="62071"/>
                </a:lnTo>
                <a:lnTo>
                  <a:pt x="270653" y="66220"/>
                </a:lnTo>
                <a:lnTo>
                  <a:pt x="270653" y="246946"/>
                </a:lnTo>
                <a:lnTo>
                  <a:pt x="320238" y="246946"/>
                </a:lnTo>
                <a:lnTo>
                  <a:pt x="320238" y="66220"/>
                </a:lnTo>
                <a:lnTo>
                  <a:pt x="324165" y="62071"/>
                </a:lnTo>
                <a:lnTo>
                  <a:pt x="333581" y="56305"/>
                </a:lnTo>
                <a:lnTo>
                  <a:pt x="344934" y="51185"/>
                </a:lnTo>
                <a:lnTo>
                  <a:pt x="354672" y="48976"/>
                </a:lnTo>
                <a:close/>
              </a:path>
              <a:path w="591820" h="444500">
                <a:moveTo>
                  <a:pt x="517890" y="0"/>
                </a:moveTo>
                <a:lnTo>
                  <a:pt x="334700" y="0"/>
                </a:lnTo>
                <a:lnTo>
                  <a:pt x="327813" y="6898"/>
                </a:lnTo>
                <a:lnTo>
                  <a:pt x="312770" y="16987"/>
                </a:lnTo>
                <a:lnTo>
                  <a:pt x="295789" y="20349"/>
                </a:lnTo>
                <a:lnTo>
                  <a:pt x="517890" y="20349"/>
                </a:lnTo>
                <a:lnTo>
                  <a:pt x="517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017891" y="610323"/>
            <a:ext cx="591820" cy="543560"/>
          </a:xfrm>
          <a:custGeom>
            <a:avLst/>
            <a:gdLst/>
            <a:ahLst/>
            <a:cxnLst/>
            <a:rect l="l" t="t" r="r" b="b"/>
            <a:pathLst>
              <a:path w="591820" h="543560">
                <a:moveTo>
                  <a:pt x="246240" y="351256"/>
                </a:moveTo>
                <a:lnTo>
                  <a:pt x="123113" y="351256"/>
                </a:lnTo>
                <a:lnTo>
                  <a:pt x="123113" y="402285"/>
                </a:lnTo>
                <a:lnTo>
                  <a:pt x="246240" y="402285"/>
                </a:lnTo>
                <a:lnTo>
                  <a:pt x="246240" y="351256"/>
                </a:lnTo>
                <a:close/>
              </a:path>
              <a:path w="591820" h="543560">
                <a:moveTo>
                  <a:pt x="468452" y="351256"/>
                </a:moveTo>
                <a:lnTo>
                  <a:pt x="345338" y="351256"/>
                </a:lnTo>
                <a:lnTo>
                  <a:pt x="345338" y="402285"/>
                </a:lnTo>
                <a:lnTo>
                  <a:pt x="468452" y="402285"/>
                </a:lnTo>
                <a:lnTo>
                  <a:pt x="468452" y="351256"/>
                </a:lnTo>
                <a:close/>
              </a:path>
              <a:path w="591820" h="543560">
                <a:moveTo>
                  <a:pt x="591578" y="123418"/>
                </a:moveTo>
                <a:lnTo>
                  <a:pt x="541985" y="123418"/>
                </a:lnTo>
                <a:lnTo>
                  <a:pt x="541985" y="74460"/>
                </a:lnTo>
                <a:lnTo>
                  <a:pt x="537044" y="49644"/>
                </a:lnTo>
                <a:lnTo>
                  <a:pt x="536194" y="45377"/>
                </a:lnTo>
                <a:lnTo>
                  <a:pt x="520382" y="21717"/>
                </a:lnTo>
                <a:lnTo>
                  <a:pt x="496951" y="5816"/>
                </a:lnTo>
                <a:lnTo>
                  <a:pt x="493090" y="5041"/>
                </a:lnTo>
                <a:lnTo>
                  <a:pt x="493090" y="74460"/>
                </a:lnTo>
                <a:lnTo>
                  <a:pt x="493090" y="246824"/>
                </a:lnTo>
                <a:lnTo>
                  <a:pt x="493090" y="296456"/>
                </a:lnTo>
                <a:lnTo>
                  <a:pt x="493090" y="444690"/>
                </a:lnTo>
                <a:lnTo>
                  <a:pt x="98475" y="444690"/>
                </a:lnTo>
                <a:lnTo>
                  <a:pt x="98475" y="296456"/>
                </a:lnTo>
                <a:lnTo>
                  <a:pt x="493090" y="296456"/>
                </a:lnTo>
                <a:lnTo>
                  <a:pt x="493090" y="246824"/>
                </a:lnTo>
                <a:lnTo>
                  <a:pt x="320230" y="246824"/>
                </a:lnTo>
                <a:lnTo>
                  <a:pt x="320230" y="74460"/>
                </a:lnTo>
                <a:lnTo>
                  <a:pt x="270649" y="74460"/>
                </a:lnTo>
                <a:lnTo>
                  <a:pt x="270649" y="246824"/>
                </a:lnTo>
                <a:lnTo>
                  <a:pt x="98475" y="246824"/>
                </a:lnTo>
                <a:lnTo>
                  <a:pt x="98475" y="74460"/>
                </a:lnTo>
                <a:lnTo>
                  <a:pt x="100418" y="64770"/>
                </a:lnTo>
                <a:lnTo>
                  <a:pt x="105702" y="56883"/>
                </a:lnTo>
                <a:lnTo>
                  <a:pt x="113588" y="51587"/>
                </a:lnTo>
                <a:lnTo>
                  <a:pt x="123266" y="49644"/>
                </a:lnTo>
                <a:lnTo>
                  <a:pt x="468299" y="49644"/>
                </a:lnTo>
                <a:lnTo>
                  <a:pt x="477989" y="51587"/>
                </a:lnTo>
                <a:lnTo>
                  <a:pt x="485863" y="56883"/>
                </a:lnTo>
                <a:lnTo>
                  <a:pt x="491159" y="64770"/>
                </a:lnTo>
                <a:lnTo>
                  <a:pt x="493090" y="74460"/>
                </a:lnTo>
                <a:lnTo>
                  <a:pt x="493090" y="5041"/>
                </a:lnTo>
                <a:lnTo>
                  <a:pt x="468299" y="0"/>
                </a:lnTo>
                <a:lnTo>
                  <a:pt x="123266" y="0"/>
                </a:lnTo>
                <a:lnTo>
                  <a:pt x="94500" y="5816"/>
                </a:lnTo>
                <a:lnTo>
                  <a:pt x="70840" y="21717"/>
                </a:lnTo>
                <a:lnTo>
                  <a:pt x="54800" y="45377"/>
                </a:lnTo>
                <a:lnTo>
                  <a:pt x="48895" y="74460"/>
                </a:lnTo>
                <a:lnTo>
                  <a:pt x="48895" y="123418"/>
                </a:lnTo>
                <a:lnTo>
                  <a:pt x="0" y="123418"/>
                </a:lnTo>
                <a:lnTo>
                  <a:pt x="0" y="246824"/>
                </a:lnTo>
                <a:lnTo>
                  <a:pt x="48895" y="246824"/>
                </a:lnTo>
                <a:lnTo>
                  <a:pt x="48895" y="493636"/>
                </a:lnTo>
                <a:lnTo>
                  <a:pt x="98475" y="493636"/>
                </a:lnTo>
                <a:lnTo>
                  <a:pt x="98475" y="543280"/>
                </a:lnTo>
                <a:lnTo>
                  <a:pt x="147370" y="543280"/>
                </a:lnTo>
                <a:lnTo>
                  <a:pt x="147370" y="493636"/>
                </a:lnTo>
                <a:lnTo>
                  <a:pt x="443509" y="493636"/>
                </a:lnTo>
                <a:lnTo>
                  <a:pt x="443509" y="543280"/>
                </a:lnTo>
                <a:lnTo>
                  <a:pt x="493090" y="543280"/>
                </a:lnTo>
                <a:lnTo>
                  <a:pt x="493090" y="493636"/>
                </a:lnTo>
                <a:lnTo>
                  <a:pt x="541985" y="493636"/>
                </a:lnTo>
                <a:lnTo>
                  <a:pt x="541985" y="444690"/>
                </a:lnTo>
                <a:lnTo>
                  <a:pt x="541985" y="296456"/>
                </a:lnTo>
                <a:lnTo>
                  <a:pt x="541985" y="246824"/>
                </a:lnTo>
                <a:lnTo>
                  <a:pt x="591578" y="246824"/>
                </a:lnTo>
                <a:lnTo>
                  <a:pt x="591578" y="123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2177135" y="560565"/>
            <a:ext cx="447675" cy="519430"/>
          </a:xfrm>
          <a:custGeom>
            <a:avLst/>
            <a:gdLst/>
            <a:ahLst/>
            <a:cxnLst/>
            <a:rect l="l" t="t" r="r" b="b"/>
            <a:pathLst>
              <a:path w="447675" h="519430">
                <a:moveTo>
                  <a:pt x="447446" y="177469"/>
                </a:moveTo>
                <a:lnTo>
                  <a:pt x="444690" y="166420"/>
                </a:lnTo>
                <a:lnTo>
                  <a:pt x="425335" y="120040"/>
                </a:lnTo>
                <a:lnTo>
                  <a:pt x="397116" y="79692"/>
                </a:lnTo>
                <a:lnTo>
                  <a:pt x="393827" y="76631"/>
                </a:lnTo>
                <a:lnTo>
                  <a:pt x="393827" y="169176"/>
                </a:lnTo>
                <a:lnTo>
                  <a:pt x="298983" y="314871"/>
                </a:lnTo>
                <a:lnTo>
                  <a:pt x="254304" y="469544"/>
                </a:lnTo>
                <a:lnTo>
                  <a:pt x="248805" y="469544"/>
                </a:lnTo>
                <a:lnTo>
                  <a:pt x="248805" y="240296"/>
                </a:lnTo>
                <a:lnTo>
                  <a:pt x="263004" y="232740"/>
                </a:lnTo>
                <a:lnTo>
                  <a:pt x="270116" y="222783"/>
                </a:lnTo>
                <a:lnTo>
                  <a:pt x="272580" y="210883"/>
                </a:lnTo>
                <a:lnTo>
                  <a:pt x="272859" y="197485"/>
                </a:lnTo>
                <a:lnTo>
                  <a:pt x="269011" y="178473"/>
                </a:lnTo>
                <a:lnTo>
                  <a:pt x="258521" y="162877"/>
                </a:lnTo>
                <a:lnTo>
                  <a:pt x="243001" y="152336"/>
                </a:lnTo>
                <a:lnTo>
                  <a:pt x="224066" y="148463"/>
                </a:lnTo>
                <a:lnTo>
                  <a:pt x="204736" y="152336"/>
                </a:lnTo>
                <a:lnTo>
                  <a:pt x="189014" y="162877"/>
                </a:lnTo>
                <a:lnTo>
                  <a:pt x="178447" y="178473"/>
                </a:lnTo>
                <a:lnTo>
                  <a:pt x="174574" y="197485"/>
                </a:lnTo>
                <a:lnTo>
                  <a:pt x="174967" y="210883"/>
                </a:lnTo>
                <a:lnTo>
                  <a:pt x="177673" y="222783"/>
                </a:lnTo>
                <a:lnTo>
                  <a:pt x="185013" y="232740"/>
                </a:lnTo>
                <a:lnTo>
                  <a:pt x="199326" y="240296"/>
                </a:lnTo>
                <a:lnTo>
                  <a:pt x="199326" y="469544"/>
                </a:lnTo>
                <a:lnTo>
                  <a:pt x="193141" y="469544"/>
                </a:lnTo>
                <a:lnTo>
                  <a:pt x="145707" y="307975"/>
                </a:lnTo>
                <a:lnTo>
                  <a:pt x="54292" y="169176"/>
                </a:lnTo>
                <a:lnTo>
                  <a:pt x="74396" y="129438"/>
                </a:lnTo>
                <a:lnTo>
                  <a:pt x="102095" y="97536"/>
                </a:lnTo>
                <a:lnTo>
                  <a:pt x="102095" y="135331"/>
                </a:lnTo>
                <a:lnTo>
                  <a:pt x="348348" y="135331"/>
                </a:lnTo>
                <a:lnTo>
                  <a:pt x="348348" y="100418"/>
                </a:lnTo>
                <a:lnTo>
                  <a:pt x="373672" y="129438"/>
                </a:lnTo>
                <a:lnTo>
                  <a:pt x="393827" y="169176"/>
                </a:lnTo>
                <a:lnTo>
                  <a:pt x="393827" y="76631"/>
                </a:lnTo>
                <a:lnTo>
                  <a:pt x="364959" y="49720"/>
                </a:lnTo>
                <a:lnTo>
                  <a:pt x="361442" y="46443"/>
                </a:lnTo>
                <a:lnTo>
                  <a:pt x="331914" y="28689"/>
                </a:lnTo>
                <a:lnTo>
                  <a:pt x="331914" y="87299"/>
                </a:lnTo>
                <a:lnTo>
                  <a:pt x="115976" y="87299"/>
                </a:lnTo>
                <a:lnTo>
                  <a:pt x="138671" y="71285"/>
                </a:lnTo>
                <a:lnTo>
                  <a:pt x="179552" y="55321"/>
                </a:lnTo>
                <a:lnTo>
                  <a:pt x="224066" y="49720"/>
                </a:lnTo>
                <a:lnTo>
                  <a:pt x="268312" y="55321"/>
                </a:lnTo>
                <a:lnTo>
                  <a:pt x="309156" y="71285"/>
                </a:lnTo>
                <a:lnTo>
                  <a:pt x="331914" y="87299"/>
                </a:lnTo>
                <a:lnTo>
                  <a:pt x="331914" y="28689"/>
                </a:lnTo>
                <a:lnTo>
                  <a:pt x="319747" y="21361"/>
                </a:lnTo>
                <a:lnTo>
                  <a:pt x="273481" y="5524"/>
                </a:lnTo>
                <a:lnTo>
                  <a:pt x="224066" y="0"/>
                </a:lnTo>
                <a:lnTo>
                  <a:pt x="174358" y="5524"/>
                </a:lnTo>
                <a:lnTo>
                  <a:pt x="127914" y="21361"/>
                </a:lnTo>
                <a:lnTo>
                  <a:pt x="86169" y="46443"/>
                </a:lnTo>
                <a:lnTo>
                  <a:pt x="50558" y="79692"/>
                </a:lnTo>
                <a:lnTo>
                  <a:pt x="22504" y="120040"/>
                </a:lnTo>
                <a:lnTo>
                  <a:pt x="3441" y="166420"/>
                </a:lnTo>
                <a:lnTo>
                  <a:pt x="0" y="177469"/>
                </a:lnTo>
                <a:lnTo>
                  <a:pt x="103098" y="332143"/>
                </a:lnTo>
                <a:lnTo>
                  <a:pt x="156019" y="519264"/>
                </a:lnTo>
                <a:lnTo>
                  <a:pt x="291426" y="519264"/>
                </a:lnTo>
                <a:lnTo>
                  <a:pt x="305663" y="469544"/>
                </a:lnTo>
                <a:lnTo>
                  <a:pt x="345033" y="332143"/>
                </a:lnTo>
                <a:lnTo>
                  <a:pt x="447446" y="177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11074901" y="1789685"/>
            <a:ext cx="384810" cy="576580"/>
          </a:xfrm>
          <a:custGeom>
            <a:avLst/>
            <a:gdLst/>
            <a:ahLst/>
            <a:cxnLst/>
            <a:rect l="l" t="t" r="r" b="b"/>
            <a:pathLst>
              <a:path w="384809" h="576580">
                <a:moveTo>
                  <a:pt x="191843" y="0"/>
                </a:moveTo>
                <a:lnTo>
                  <a:pt x="147874" y="5070"/>
                </a:lnTo>
                <a:lnTo>
                  <a:pt x="107501" y="19512"/>
                </a:lnTo>
                <a:lnTo>
                  <a:pt x="71880" y="42170"/>
                </a:lnTo>
                <a:lnTo>
                  <a:pt x="42164" y="71889"/>
                </a:lnTo>
                <a:lnTo>
                  <a:pt x="19509" y="107515"/>
                </a:lnTo>
                <a:lnTo>
                  <a:pt x="5069" y="147893"/>
                </a:lnTo>
                <a:lnTo>
                  <a:pt x="0" y="191867"/>
                </a:lnTo>
                <a:lnTo>
                  <a:pt x="0" y="358978"/>
                </a:lnTo>
                <a:lnTo>
                  <a:pt x="5759" y="408692"/>
                </a:lnTo>
                <a:lnTo>
                  <a:pt x="22164" y="454389"/>
                </a:lnTo>
                <a:lnTo>
                  <a:pt x="47902" y="494745"/>
                </a:lnTo>
                <a:lnTo>
                  <a:pt x="81663" y="528436"/>
                </a:lnTo>
                <a:lnTo>
                  <a:pt x="122136" y="554139"/>
                </a:lnTo>
                <a:lnTo>
                  <a:pt x="168010" y="570532"/>
                </a:lnTo>
                <a:lnTo>
                  <a:pt x="217973" y="576290"/>
                </a:lnTo>
                <a:lnTo>
                  <a:pt x="384376" y="576290"/>
                </a:lnTo>
                <a:lnTo>
                  <a:pt x="384376" y="528152"/>
                </a:lnTo>
                <a:lnTo>
                  <a:pt x="217973" y="528152"/>
                </a:lnTo>
                <a:lnTo>
                  <a:pt x="172922" y="522115"/>
                </a:lnTo>
                <a:lnTo>
                  <a:pt x="132378" y="505076"/>
                </a:lnTo>
                <a:lnTo>
                  <a:pt x="97984" y="478637"/>
                </a:lnTo>
                <a:lnTo>
                  <a:pt x="71384" y="444405"/>
                </a:lnTo>
                <a:lnTo>
                  <a:pt x="54219" y="403984"/>
                </a:lnTo>
                <a:lnTo>
                  <a:pt x="48133" y="358978"/>
                </a:lnTo>
                <a:lnTo>
                  <a:pt x="48133" y="191867"/>
                </a:lnTo>
                <a:lnTo>
                  <a:pt x="55487" y="146551"/>
                </a:lnTo>
                <a:lnTo>
                  <a:pt x="75945" y="107110"/>
                </a:lnTo>
                <a:lnTo>
                  <a:pt x="107096" y="75954"/>
                </a:lnTo>
                <a:lnTo>
                  <a:pt x="146532" y="55493"/>
                </a:lnTo>
                <a:lnTo>
                  <a:pt x="191843" y="48138"/>
                </a:lnTo>
                <a:lnTo>
                  <a:pt x="318075" y="48138"/>
                </a:lnTo>
                <a:lnTo>
                  <a:pt x="312078" y="42170"/>
                </a:lnTo>
                <a:lnTo>
                  <a:pt x="276322" y="19512"/>
                </a:lnTo>
                <a:lnTo>
                  <a:pt x="235851" y="5070"/>
                </a:lnTo>
                <a:lnTo>
                  <a:pt x="191843" y="0"/>
                </a:lnTo>
                <a:close/>
              </a:path>
              <a:path w="384809" h="576580">
                <a:moveTo>
                  <a:pt x="318075" y="48138"/>
                </a:moveTo>
                <a:lnTo>
                  <a:pt x="191843" y="48138"/>
                </a:lnTo>
                <a:lnTo>
                  <a:pt x="237490" y="55493"/>
                </a:lnTo>
                <a:lnTo>
                  <a:pt x="277130" y="75954"/>
                </a:lnTo>
                <a:lnTo>
                  <a:pt x="308386" y="107110"/>
                </a:lnTo>
                <a:lnTo>
                  <a:pt x="328883" y="146551"/>
                </a:lnTo>
                <a:lnTo>
                  <a:pt x="336243" y="191867"/>
                </a:lnTo>
                <a:lnTo>
                  <a:pt x="336243" y="528152"/>
                </a:lnTo>
                <a:lnTo>
                  <a:pt x="384376" y="528152"/>
                </a:lnTo>
                <a:lnTo>
                  <a:pt x="384376" y="191867"/>
                </a:lnTo>
                <a:lnTo>
                  <a:pt x="379268" y="147893"/>
                </a:lnTo>
                <a:lnTo>
                  <a:pt x="364730" y="107515"/>
                </a:lnTo>
                <a:lnTo>
                  <a:pt x="341940" y="71889"/>
                </a:lnTo>
                <a:lnTo>
                  <a:pt x="318075" y="48138"/>
                </a:lnTo>
                <a:close/>
              </a:path>
              <a:path w="384809" h="576580">
                <a:moveTo>
                  <a:pt x="120332" y="360353"/>
                </a:moveTo>
                <a:lnTo>
                  <a:pt x="72199" y="360353"/>
                </a:lnTo>
                <a:lnTo>
                  <a:pt x="80280" y="402765"/>
                </a:lnTo>
                <a:lnTo>
                  <a:pt x="102190" y="441842"/>
                </a:lnTo>
                <a:lnTo>
                  <a:pt x="134431" y="474087"/>
                </a:lnTo>
                <a:lnTo>
                  <a:pt x="173503" y="496000"/>
                </a:lnTo>
                <a:lnTo>
                  <a:pt x="215910" y="504082"/>
                </a:lnTo>
                <a:lnTo>
                  <a:pt x="215910" y="455943"/>
                </a:lnTo>
                <a:lnTo>
                  <a:pt x="180960" y="447777"/>
                </a:lnTo>
                <a:lnTo>
                  <a:pt x="150329" y="426201"/>
                </a:lnTo>
                <a:lnTo>
                  <a:pt x="128594" y="395598"/>
                </a:lnTo>
                <a:lnTo>
                  <a:pt x="120332" y="360353"/>
                </a:lnTo>
                <a:close/>
              </a:path>
              <a:path w="384809" h="576580">
                <a:moveTo>
                  <a:pt x="215910" y="288145"/>
                </a:moveTo>
                <a:lnTo>
                  <a:pt x="168465" y="288145"/>
                </a:lnTo>
                <a:lnTo>
                  <a:pt x="168465" y="312214"/>
                </a:lnTo>
                <a:lnTo>
                  <a:pt x="215910" y="312214"/>
                </a:lnTo>
                <a:lnTo>
                  <a:pt x="215910" y="288145"/>
                </a:lnTo>
                <a:close/>
              </a:path>
              <a:path w="384809" h="576580">
                <a:moveTo>
                  <a:pt x="144399" y="96277"/>
                </a:moveTo>
                <a:lnTo>
                  <a:pt x="107020" y="103766"/>
                </a:lnTo>
                <a:lnTo>
                  <a:pt x="76411" y="124215"/>
                </a:lnTo>
                <a:lnTo>
                  <a:pt x="55728" y="154592"/>
                </a:lnTo>
                <a:lnTo>
                  <a:pt x="48133" y="191867"/>
                </a:lnTo>
                <a:lnTo>
                  <a:pt x="55728" y="229250"/>
                </a:lnTo>
                <a:lnTo>
                  <a:pt x="76411" y="259863"/>
                </a:lnTo>
                <a:lnTo>
                  <a:pt x="107020" y="280548"/>
                </a:lnTo>
                <a:lnTo>
                  <a:pt x="144399" y="288145"/>
                </a:lnTo>
                <a:lnTo>
                  <a:pt x="239976" y="288145"/>
                </a:lnTo>
                <a:lnTo>
                  <a:pt x="277355" y="280548"/>
                </a:lnTo>
                <a:lnTo>
                  <a:pt x="307965" y="259863"/>
                </a:lnTo>
                <a:lnTo>
                  <a:pt x="321381" y="240005"/>
                </a:lnTo>
                <a:lnTo>
                  <a:pt x="144399" y="240005"/>
                </a:lnTo>
                <a:lnTo>
                  <a:pt x="125564" y="236255"/>
                </a:lnTo>
                <a:lnTo>
                  <a:pt x="110276" y="225994"/>
                </a:lnTo>
                <a:lnTo>
                  <a:pt x="100015" y="210703"/>
                </a:lnTo>
                <a:lnTo>
                  <a:pt x="96266" y="191867"/>
                </a:lnTo>
                <a:lnTo>
                  <a:pt x="100015" y="173321"/>
                </a:lnTo>
                <a:lnTo>
                  <a:pt x="110276" y="157998"/>
                </a:lnTo>
                <a:lnTo>
                  <a:pt x="125564" y="147575"/>
                </a:lnTo>
                <a:lnTo>
                  <a:pt x="144399" y="143728"/>
                </a:lnTo>
                <a:lnTo>
                  <a:pt x="321250" y="143728"/>
                </a:lnTo>
                <a:lnTo>
                  <a:pt x="307965" y="124215"/>
                </a:lnTo>
                <a:lnTo>
                  <a:pt x="285702" y="109343"/>
                </a:lnTo>
                <a:lnTo>
                  <a:pt x="192531" y="109343"/>
                </a:lnTo>
                <a:lnTo>
                  <a:pt x="180949" y="103530"/>
                </a:lnTo>
                <a:lnTo>
                  <a:pt x="168980" y="99457"/>
                </a:lnTo>
                <a:lnTo>
                  <a:pt x="156754" y="97061"/>
                </a:lnTo>
                <a:lnTo>
                  <a:pt x="144399" y="96277"/>
                </a:lnTo>
                <a:close/>
              </a:path>
              <a:path w="384809" h="576580">
                <a:moveTo>
                  <a:pt x="321250" y="143728"/>
                </a:moveTo>
                <a:lnTo>
                  <a:pt x="239976" y="143728"/>
                </a:lnTo>
                <a:lnTo>
                  <a:pt x="258810" y="147575"/>
                </a:lnTo>
                <a:lnTo>
                  <a:pt x="274099" y="157998"/>
                </a:lnTo>
                <a:lnTo>
                  <a:pt x="284360" y="173321"/>
                </a:lnTo>
                <a:lnTo>
                  <a:pt x="288109" y="191867"/>
                </a:lnTo>
                <a:lnTo>
                  <a:pt x="284360" y="210703"/>
                </a:lnTo>
                <a:lnTo>
                  <a:pt x="274099" y="225994"/>
                </a:lnTo>
                <a:lnTo>
                  <a:pt x="258810" y="236255"/>
                </a:lnTo>
                <a:lnTo>
                  <a:pt x="239976" y="240005"/>
                </a:lnTo>
                <a:lnTo>
                  <a:pt x="321381" y="240005"/>
                </a:lnTo>
                <a:lnTo>
                  <a:pt x="328647" y="229250"/>
                </a:lnTo>
                <a:lnTo>
                  <a:pt x="336243" y="191867"/>
                </a:lnTo>
                <a:lnTo>
                  <a:pt x="328647" y="154592"/>
                </a:lnTo>
                <a:lnTo>
                  <a:pt x="321250" y="143728"/>
                </a:lnTo>
                <a:close/>
              </a:path>
              <a:path w="384809" h="576580">
                <a:moveTo>
                  <a:pt x="168465" y="167797"/>
                </a:moveTo>
                <a:lnTo>
                  <a:pt x="120332" y="167797"/>
                </a:lnTo>
                <a:lnTo>
                  <a:pt x="120332" y="215936"/>
                </a:lnTo>
                <a:lnTo>
                  <a:pt x="168465" y="215936"/>
                </a:lnTo>
                <a:lnTo>
                  <a:pt x="168465" y="167797"/>
                </a:lnTo>
                <a:close/>
              </a:path>
              <a:path w="384809" h="576580">
                <a:moveTo>
                  <a:pt x="264043" y="167797"/>
                </a:moveTo>
                <a:lnTo>
                  <a:pt x="216598" y="167797"/>
                </a:lnTo>
                <a:lnTo>
                  <a:pt x="216598" y="215936"/>
                </a:lnTo>
                <a:lnTo>
                  <a:pt x="264043" y="215936"/>
                </a:lnTo>
                <a:lnTo>
                  <a:pt x="264043" y="167797"/>
                </a:lnTo>
                <a:close/>
              </a:path>
              <a:path w="384809" h="576580">
                <a:moveTo>
                  <a:pt x="239976" y="143728"/>
                </a:moveTo>
                <a:lnTo>
                  <a:pt x="144399" y="143728"/>
                </a:lnTo>
                <a:lnTo>
                  <a:pt x="153015" y="144609"/>
                </a:lnTo>
                <a:lnTo>
                  <a:pt x="161245" y="147167"/>
                </a:lnTo>
                <a:lnTo>
                  <a:pt x="168959" y="151272"/>
                </a:lnTo>
                <a:lnTo>
                  <a:pt x="176028" y="156795"/>
                </a:lnTo>
                <a:lnTo>
                  <a:pt x="192531" y="171236"/>
                </a:lnTo>
                <a:lnTo>
                  <a:pt x="208347" y="156795"/>
                </a:lnTo>
                <a:lnTo>
                  <a:pt x="215416" y="151272"/>
                </a:lnTo>
                <a:lnTo>
                  <a:pt x="223130" y="147167"/>
                </a:lnTo>
                <a:lnTo>
                  <a:pt x="231360" y="144609"/>
                </a:lnTo>
                <a:lnTo>
                  <a:pt x="239976" y="143728"/>
                </a:lnTo>
                <a:close/>
              </a:path>
              <a:path w="384809" h="576580">
                <a:moveTo>
                  <a:pt x="239976" y="96277"/>
                </a:moveTo>
                <a:lnTo>
                  <a:pt x="227632" y="97061"/>
                </a:lnTo>
                <a:lnTo>
                  <a:pt x="215480" y="99457"/>
                </a:lnTo>
                <a:lnTo>
                  <a:pt x="203716" y="103530"/>
                </a:lnTo>
                <a:lnTo>
                  <a:pt x="192531" y="109343"/>
                </a:lnTo>
                <a:lnTo>
                  <a:pt x="285702" y="109343"/>
                </a:lnTo>
                <a:lnTo>
                  <a:pt x="277355" y="103766"/>
                </a:lnTo>
                <a:lnTo>
                  <a:pt x="239976" y="96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3585527" y="1831706"/>
            <a:ext cx="588645" cy="492759"/>
          </a:xfrm>
          <a:custGeom>
            <a:avLst/>
            <a:gdLst/>
            <a:ahLst/>
            <a:cxnLst/>
            <a:rect l="l" t="t" r="r" b="b"/>
            <a:pathLst>
              <a:path w="588645" h="492760">
                <a:moveTo>
                  <a:pt x="220630" y="180124"/>
                </a:moveTo>
                <a:lnTo>
                  <a:pt x="205985" y="193508"/>
                </a:lnTo>
                <a:lnTo>
                  <a:pt x="195964" y="205733"/>
                </a:lnTo>
                <a:lnTo>
                  <a:pt x="185943" y="216669"/>
                </a:lnTo>
                <a:lnTo>
                  <a:pt x="171297" y="226187"/>
                </a:lnTo>
                <a:lnTo>
                  <a:pt x="171297" y="393936"/>
                </a:lnTo>
                <a:lnTo>
                  <a:pt x="220630" y="393936"/>
                </a:lnTo>
                <a:lnTo>
                  <a:pt x="220630" y="180124"/>
                </a:lnTo>
                <a:close/>
              </a:path>
              <a:path w="588645" h="492760">
                <a:moveTo>
                  <a:pt x="318613" y="98311"/>
                </a:moveTo>
                <a:lnTo>
                  <a:pt x="269965" y="98311"/>
                </a:lnTo>
                <a:lnTo>
                  <a:pt x="269965" y="393936"/>
                </a:lnTo>
                <a:lnTo>
                  <a:pt x="318613" y="393936"/>
                </a:lnTo>
                <a:lnTo>
                  <a:pt x="318613" y="98311"/>
                </a:lnTo>
                <a:close/>
              </a:path>
              <a:path w="588645" h="492760">
                <a:moveTo>
                  <a:pt x="367946" y="180124"/>
                </a:moveTo>
                <a:lnTo>
                  <a:pt x="367946" y="393936"/>
                </a:lnTo>
                <a:lnTo>
                  <a:pt x="417281" y="393936"/>
                </a:lnTo>
                <a:lnTo>
                  <a:pt x="417281" y="226187"/>
                </a:lnTo>
                <a:lnTo>
                  <a:pt x="402635" y="216669"/>
                </a:lnTo>
                <a:lnTo>
                  <a:pt x="392614" y="205733"/>
                </a:lnTo>
                <a:lnTo>
                  <a:pt x="382593" y="193508"/>
                </a:lnTo>
                <a:lnTo>
                  <a:pt x="367946" y="180124"/>
                </a:lnTo>
                <a:close/>
              </a:path>
              <a:path w="588645" h="492760">
                <a:moveTo>
                  <a:pt x="490597" y="0"/>
                </a:moveTo>
                <a:lnTo>
                  <a:pt x="97981" y="0"/>
                </a:lnTo>
                <a:lnTo>
                  <a:pt x="59836" y="7723"/>
                </a:lnTo>
                <a:lnTo>
                  <a:pt x="28692" y="28788"/>
                </a:lnTo>
                <a:lnTo>
                  <a:pt x="7697" y="60037"/>
                </a:lnTo>
                <a:lnTo>
                  <a:pt x="0" y="98311"/>
                </a:lnTo>
                <a:lnTo>
                  <a:pt x="7697" y="136586"/>
                </a:lnTo>
                <a:lnTo>
                  <a:pt x="28692" y="167835"/>
                </a:lnTo>
                <a:lnTo>
                  <a:pt x="59836" y="188900"/>
                </a:lnTo>
                <a:lnTo>
                  <a:pt x="97981" y="196623"/>
                </a:lnTo>
                <a:lnTo>
                  <a:pt x="136127" y="188223"/>
                </a:lnTo>
                <a:lnTo>
                  <a:pt x="167272" y="166030"/>
                </a:lnTo>
                <a:lnTo>
                  <a:pt x="179424" y="147811"/>
                </a:lnTo>
                <a:lnTo>
                  <a:pt x="97981" y="147811"/>
                </a:lnTo>
                <a:lnTo>
                  <a:pt x="79107" y="143944"/>
                </a:lnTo>
                <a:lnTo>
                  <a:pt x="63636" y="133373"/>
                </a:lnTo>
                <a:lnTo>
                  <a:pt x="53176" y="117647"/>
                </a:lnTo>
                <a:lnTo>
                  <a:pt x="49333" y="98311"/>
                </a:lnTo>
                <a:lnTo>
                  <a:pt x="53176" y="79373"/>
                </a:lnTo>
                <a:lnTo>
                  <a:pt x="63636" y="63851"/>
                </a:lnTo>
                <a:lnTo>
                  <a:pt x="79107" y="53355"/>
                </a:lnTo>
                <a:lnTo>
                  <a:pt x="97981" y="49499"/>
                </a:lnTo>
                <a:lnTo>
                  <a:pt x="573801" y="49499"/>
                </a:lnTo>
                <a:lnTo>
                  <a:pt x="559886" y="28788"/>
                </a:lnTo>
                <a:lnTo>
                  <a:pt x="528742" y="7723"/>
                </a:lnTo>
                <a:lnTo>
                  <a:pt x="490597" y="0"/>
                </a:lnTo>
                <a:close/>
              </a:path>
              <a:path w="588645" h="492760">
                <a:moveTo>
                  <a:pt x="441948" y="98311"/>
                </a:moveTo>
                <a:lnTo>
                  <a:pt x="392614" y="98311"/>
                </a:lnTo>
                <a:lnTo>
                  <a:pt x="400311" y="134555"/>
                </a:lnTo>
                <a:lnTo>
                  <a:pt x="421306" y="166030"/>
                </a:lnTo>
                <a:lnTo>
                  <a:pt x="452451" y="188223"/>
                </a:lnTo>
                <a:lnTo>
                  <a:pt x="490597" y="196623"/>
                </a:lnTo>
                <a:lnTo>
                  <a:pt x="528742" y="188900"/>
                </a:lnTo>
                <a:lnTo>
                  <a:pt x="559886" y="167835"/>
                </a:lnTo>
                <a:lnTo>
                  <a:pt x="573339" y="147811"/>
                </a:lnTo>
                <a:lnTo>
                  <a:pt x="490597" y="147811"/>
                </a:lnTo>
                <a:lnTo>
                  <a:pt x="471721" y="143557"/>
                </a:lnTo>
                <a:lnTo>
                  <a:pt x="456251" y="132342"/>
                </a:lnTo>
                <a:lnTo>
                  <a:pt x="445791" y="116487"/>
                </a:lnTo>
                <a:lnTo>
                  <a:pt x="441948" y="98311"/>
                </a:lnTo>
                <a:close/>
              </a:path>
              <a:path w="588645" h="492760">
                <a:moveTo>
                  <a:pt x="195964" y="98311"/>
                </a:moveTo>
                <a:lnTo>
                  <a:pt x="147316" y="98311"/>
                </a:lnTo>
                <a:lnTo>
                  <a:pt x="143461" y="116487"/>
                </a:lnTo>
                <a:lnTo>
                  <a:pt x="132926" y="132342"/>
                </a:lnTo>
                <a:lnTo>
                  <a:pt x="117252" y="143557"/>
                </a:lnTo>
                <a:lnTo>
                  <a:pt x="97981" y="147811"/>
                </a:lnTo>
                <a:lnTo>
                  <a:pt x="179424" y="147811"/>
                </a:lnTo>
                <a:lnTo>
                  <a:pt x="188266" y="134555"/>
                </a:lnTo>
                <a:lnTo>
                  <a:pt x="195964" y="98311"/>
                </a:lnTo>
                <a:close/>
              </a:path>
              <a:path w="588645" h="492760">
                <a:moveTo>
                  <a:pt x="573801" y="49499"/>
                </a:moveTo>
                <a:lnTo>
                  <a:pt x="490597" y="49499"/>
                </a:lnTo>
                <a:lnTo>
                  <a:pt x="509868" y="53355"/>
                </a:lnTo>
                <a:lnTo>
                  <a:pt x="525541" y="63851"/>
                </a:lnTo>
                <a:lnTo>
                  <a:pt x="536076" y="79373"/>
                </a:lnTo>
                <a:lnTo>
                  <a:pt x="539930" y="98311"/>
                </a:lnTo>
                <a:lnTo>
                  <a:pt x="536076" y="117647"/>
                </a:lnTo>
                <a:lnTo>
                  <a:pt x="525541" y="133373"/>
                </a:lnTo>
                <a:lnTo>
                  <a:pt x="509868" y="143944"/>
                </a:lnTo>
                <a:lnTo>
                  <a:pt x="490597" y="147811"/>
                </a:lnTo>
                <a:lnTo>
                  <a:pt x="573339" y="147811"/>
                </a:lnTo>
                <a:lnTo>
                  <a:pt x="580881" y="136586"/>
                </a:lnTo>
                <a:lnTo>
                  <a:pt x="588578" y="98311"/>
                </a:lnTo>
                <a:lnTo>
                  <a:pt x="580881" y="60037"/>
                </a:lnTo>
                <a:lnTo>
                  <a:pt x="573801" y="49499"/>
                </a:lnTo>
                <a:close/>
              </a:path>
              <a:path w="588645" h="492760">
                <a:moveTo>
                  <a:pt x="490597" y="443435"/>
                </a:moveTo>
                <a:lnTo>
                  <a:pt x="97981" y="443435"/>
                </a:lnTo>
                <a:lnTo>
                  <a:pt x="97981" y="492248"/>
                </a:lnTo>
                <a:lnTo>
                  <a:pt x="490597" y="492248"/>
                </a:lnTo>
                <a:lnTo>
                  <a:pt x="490597" y="443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9471321" y="1819701"/>
            <a:ext cx="591820" cy="516255"/>
          </a:xfrm>
          <a:custGeom>
            <a:avLst/>
            <a:gdLst/>
            <a:ahLst/>
            <a:cxnLst/>
            <a:rect l="l" t="t" r="r" b="b"/>
            <a:pathLst>
              <a:path w="591820" h="516255">
                <a:moveTo>
                  <a:pt x="295790" y="0"/>
                </a:moveTo>
                <a:lnTo>
                  <a:pt x="0" y="172316"/>
                </a:lnTo>
                <a:lnTo>
                  <a:pt x="99054" y="229295"/>
                </a:lnTo>
                <a:lnTo>
                  <a:pt x="99054" y="326095"/>
                </a:lnTo>
                <a:lnTo>
                  <a:pt x="130323" y="369796"/>
                </a:lnTo>
                <a:lnTo>
                  <a:pt x="164987" y="400299"/>
                </a:lnTo>
                <a:lnTo>
                  <a:pt x="205066" y="423025"/>
                </a:lnTo>
                <a:lnTo>
                  <a:pt x="249140" y="437217"/>
                </a:lnTo>
                <a:lnTo>
                  <a:pt x="295790" y="442116"/>
                </a:lnTo>
                <a:lnTo>
                  <a:pt x="321414" y="440592"/>
                </a:lnTo>
                <a:lnTo>
                  <a:pt x="346521" y="436109"/>
                </a:lnTo>
                <a:lnTo>
                  <a:pt x="370855" y="428793"/>
                </a:lnTo>
                <a:lnTo>
                  <a:pt x="394157" y="418774"/>
                </a:lnTo>
                <a:lnTo>
                  <a:pt x="394157" y="362480"/>
                </a:lnTo>
                <a:lnTo>
                  <a:pt x="371919" y="375417"/>
                </a:lnTo>
                <a:lnTo>
                  <a:pt x="347811" y="385135"/>
                </a:lnTo>
                <a:lnTo>
                  <a:pt x="322284" y="391249"/>
                </a:lnTo>
                <a:lnTo>
                  <a:pt x="295790" y="393373"/>
                </a:lnTo>
                <a:lnTo>
                  <a:pt x="251980" y="387763"/>
                </a:lnTo>
                <a:lnTo>
                  <a:pt x="211524" y="371662"/>
                </a:lnTo>
                <a:lnTo>
                  <a:pt x="176227" y="346165"/>
                </a:lnTo>
                <a:lnTo>
                  <a:pt x="147895" y="312365"/>
                </a:lnTo>
                <a:lnTo>
                  <a:pt x="147895" y="258130"/>
                </a:lnTo>
                <a:lnTo>
                  <a:pt x="295790" y="343945"/>
                </a:lnTo>
                <a:lnTo>
                  <a:pt x="380400" y="295202"/>
                </a:lnTo>
                <a:lnTo>
                  <a:pt x="332248" y="266368"/>
                </a:lnTo>
                <a:lnTo>
                  <a:pt x="295790" y="286964"/>
                </a:lnTo>
                <a:lnTo>
                  <a:pt x="97679" y="172316"/>
                </a:lnTo>
                <a:lnTo>
                  <a:pt x="295790" y="56981"/>
                </a:lnTo>
                <a:lnTo>
                  <a:pt x="493901" y="172316"/>
                </a:lnTo>
                <a:lnTo>
                  <a:pt x="429239" y="209387"/>
                </a:lnTo>
                <a:lnTo>
                  <a:pt x="312299" y="140049"/>
                </a:lnTo>
                <a:lnTo>
                  <a:pt x="268963" y="169569"/>
                </a:lnTo>
                <a:lnTo>
                  <a:pt x="268274" y="170943"/>
                </a:lnTo>
                <a:lnTo>
                  <a:pt x="443685" y="275292"/>
                </a:lnTo>
                <a:lnTo>
                  <a:pt x="443685" y="516260"/>
                </a:lnTo>
                <a:lnTo>
                  <a:pt x="493213" y="516260"/>
                </a:lnTo>
                <a:lnTo>
                  <a:pt x="493213" y="247145"/>
                </a:lnTo>
                <a:lnTo>
                  <a:pt x="477391" y="238221"/>
                </a:lnTo>
                <a:lnTo>
                  <a:pt x="591581" y="172316"/>
                </a:lnTo>
                <a:lnTo>
                  <a:pt x="295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9530118" y="538289"/>
            <a:ext cx="518159" cy="591820"/>
          </a:xfrm>
          <a:custGeom>
            <a:avLst/>
            <a:gdLst/>
            <a:ahLst/>
            <a:cxnLst/>
            <a:rect l="l" t="t" r="r" b="b"/>
            <a:pathLst>
              <a:path w="518159" h="591819">
                <a:moveTo>
                  <a:pt x="382638" y="540283"/>
                </a:moveTo>
                <a:lnTo>
                  <a:pt x="184442" y="540283"/>
                </a:lnTo>
                <a:lnTo>
                  <a:pt x="184442" y="591299"/>
                </a:lnTo>
                <a:lnTo>
                  <a:pt x="382638" y="591299"/>
                </a:lnTo>
                <a:lnTo>
                  <a:pt x="382638" y="540283"/>
                </a:lnTo>
                <a:close/>
              </a:path>
              <a:path w="518159" h="591819">
                <a:moveTo>
                  <a:pt x="517766" y="221348"/>
                </a:moveTo>
                <a:lnTo>
                  <a:pt x="513257" y="176707"/>
                </a:lnTo>
                <a:lnTo>
                  <a:pt x="500341" y="135140"/>
                </a:lnTo>
                <a:lnTo>
                  <a:pt x="479894" y="97548"/>
                </a:lnTo>
                <a:lnTo>
                  <a:pt x="468833" y="84175"/>
                </a:lnTo>
                <a:lnTo>
                  <a:pt x="468833" y="221348"/>
                </a:lnTo>
                <a:lnTo>
                  <a:pt x="462622" y="267081"/>
                </a:lnTo>
                <a:lnTo>
                  <a:pt x="452285" y="291414"/>
                </a:lnTo>
                <a:lnTo>
                  <a:pt x="452285" y="411772"/>
                </a:lnTo>
                <a:lnTo>
                  <a:pt x="413880" y="437451"/>
                </a:lnTo>
                <a:lnTo>
                  <a:pt x="372300" y="455206"/>
                </a:lnTo>
                <a:lnTo>
                  <a:pt x="328714" y="465035"/>
                </a:lnTo>
                <a:lnTo>
                  <a:pt x="284302" y="466940"/>
                </a:lnTo>
                <a:lnTo>
                  <a:pt x="240195" y="460908"/>
                </a:lnTo>
                <a:lnTo>
                  <a:pt x="197586" y="446963"/>
                </a:lnTo>
                <a:lnTo>
                  <a:pt x="157619" y="425081"/>
                </a:lnTo>
                <a:lnTo>
                  <a:pt x="121475" y="395274"/>
                </a:lnTo>
                <a:lnTo>
                  <a:pt x="91592" y="359219"/>
                </a:lnTo>
                <a:lnTo>
                  <a:pt x="69659" y="319354"/>
                </a:lnTo>
                <a:lnTo>
                  <a:pt x="55664" y="276847"/>
                </a:lnTo>
                <a:lnTo>
                  <a:pt x="49618" y="232867"/>
                </a:lnTo>
                <a:lnTo>
                  <a:pt x="51523" y="188556"/>
                </a:lnTo>
                <a:lnTo>
                  <a:pt x="61379" y="145097"/>
                </a:lnTo>
                <a:lnTo>
                  <a:pt x="79184" y="103619"/>
                </a:lnTo>
                <a:lnTo>
                  <a:pt x="104927" y="65303"/>
                </a:lnTo>
                <a:lnTo>
                  <a:pt x="122161" y="83185"/>
                </a:lnTo>
                <a:lnTo>
                  <a:pt x="101828" y="113372"/>
                </a:lnTo>
                <a:lnTo>
                  <a:pt x="86664" y="146850"/>
                </a:lnTo>
                <a:lnTo>
                  <a:pt x="77190" y="183045"/>
                </a:lnTo>
                <a:lnTo>
                  <a:pt x="73914" y="221348"/>
                </a:lnTo>
                <a:lnTo>
                  <a:pt x="78422" y="266001"/>
                </a:lnTo>
                <a:lnTo>
                  <a:pt x="91338" y="307568"/>
                </a:lnTo>
                <a:lnTo>
                  <a:pt x="111785" y="345160"/>
                </a:lnTo>
                <a:lnTo>
                  <a:pt x="138874" y="377913"/>
                </a:lnTo>
                <a:lnTo>
                  <a:pt x="171716" y="404926"/>
                </a:lnTo>
                <a:lnTo>
                  <a:pt x="209410" y="425323"/>
                </a:lnTo>
                <a:lnTo>
                  <a:pt x="251079" y="438213"/>
                </a:lnTo>
                <a:lnTo>
                  <a:pt x="295846" y="442709"/>
                </a:lnTo>
                <a:lnTo>
                  <a:pt x="334251" y="439445"/>
                </a:lnTo>
                <a:lnTo>
                  <a:pt x="370535" y="429983"/>
                </a:lnTo>
                <a:lnTo>
                  <a:pt x="404101" y="414870"/>
                </a:lnTo>
                <a:lnTo>
                  <a:pt x="434365" y="394589"/>
                </a:lnTo>
                <a:lnTo>
                  <a:pt x="452285" y="411772"/>
                </a:lnTo>
                <a:lnTo>
                  <a:pt x="452285" y="291414"/>
                </a:lnTo>
                <a:lnTo>
                  <a:pt x="445122" y="308254"/>
                </a:lnTo>
                <a:lnTo>
                  <a:pt x="418007" y="343204"/>
                </a:lnTo>
                <a:lnTo>
                  <a:pt x="382955" y="370243"/>
                </a:lnTo>
                <a:lnTo>
                  <a:pt x="341680" y="387705"/>
                </a:lnTo>
                <a:lnTo>
                  <a:pt x="295846" y="393903"/>
                </a:lnTo>
                <a:lnTo>
                  <a:pt x="249999" y="387705"/>
                </a:lnTo>
                <a:lnTo>
                  <a:pt x="208724" y="370243"/>
                </a:lnTo>
                <a:lnTo>
                  <a:pt x="173685" y="343204"/>
                </a:lnTo>
                <a:lnTo>
                  <a:pt x="146570" y="308254"/>
                </a:lnTo>
                <a:lnTo>
                  <a:pt x="129057" y="267081"/>
                </a:lnTo>
                <a:lnTo>
                  <a:pt x="122847" y="221348"/>
                </a:lnTo>
                <a:lnTo>
                  <a:pt x="129057" y="175628"/>
                </a:lnTo>
                <a:lnTo>
                  <a:pt x="146570" y="134454"/>
                </a:lnTo>
                <a:lnTo>
                  <a:pt x="173685" y="99504"/>
                </a:lnTo>
                <a:lnTo>
                  <a:pt x="208724" y="72466"/>
                </a:lnTo>
                <a:lnTo>
                  <a:pt x="249999" y="55003"/>
                </a:lnTo>
                <a:lnTo>
                  <a:pt x="295846" y="48806"/>
                </a:lnTo>
                <a:lnTo>
                  <a:pt x="341680" y="55003"/>
                </a:lnTo>
                <a:lnTo>
                  <a:pt x="382955" y="72466"/>
                </a:lnTo>
                <a:lnTo>
                  <a:pt x="418007" y="99504"/>
                </a:lnTo>
                <a:lnTo>
                  <a:pt x="445122" y="134454"/>
                </a:lnTo>
                <a:lnTo>
                  <a:pt x="462622" y="175628"/>
                </a:lnTo>
                <a:lnTo>
                  <a:pt x="468833" y="221348"/>
                </a:lnTo>
                <a:lnTo>
                  <a:pt x="468833" y="84175"/>
                </a:lnTo>
                <a:lnTo>
                  <a:pt x="419976" y="37769"/>
                </a:lnTo>
                <a:lnTo>
                  <a:pt x="382270" y="17386"/>
                </a:lnTo>
                <a:lnTo>
                  <a:pt x="340601" y="4495"/>
                </a:lnTo>
                <a:lnTo>
                  <a:pt x="295846" y="0"/>
                </a:lnTo>
                <a:lnTo>
                  <a:pt x="257429" y="3276"/>
                </a:lnTo>
                <a:lnTo>
                  <a:pt x="221145" y="12801"/>
                </a:lnTo>
                <a:lnTo>
                  <a:pt x="187579" y="28130"/>
                </a:lnTo>
                <a:lnTo>
                  <a:pt x="157314" y="48806"/>
                </a:lnTo>
                <a:lnTo>
                  <a:pt x="121475" y="12369"/>
                </a:lnTo>
                <a:lnTo>
                  <a:pt x="116649" y="7569"/>
                </a:lnTo>
                <a:lnTo>
                  <a:pt x="110451" y="5499"/>
                </a:lnTo>
                <a:lnTo>
                  <a:pt x="97345" y="5499"/>
                </a:lnTo>
                <a:lnTo>
                  <a:pt x="55245" y="49022"/>
                </a:lnTo>
                <a:lnTo>
                  <a:pt x="31076" y="89103"/>
                </a:lnTo>
                <a:lnTo>
                  <a:pt x="13817" y="131762"/>
                </a:lnTo>
                <a:lnTo>
                  <a:pt x="3454" y="176123"/>
                </a:lnTo>
                <a:lnTo>
                  <a:pt x="0" y="221348"/>
                </a:lnTo>
                <a:lnTo>
                  <a:pt x="3454" y="266585"/>
                </a:lnTo>
                <a:lnTo>
                  <a:pt x="13817" y="310946"/>
                </a:lnTo>
                <a:lnTo>
                  <a:pt x="31076" y="353606"/>
                </a:lnTo>
                <a:lnTo>
                  <a:pt x="55245" y="393687"/>
                </a:lnTo>
                <a:lnTo>
                  <a:pt x="86321" y="430326"/>
                </a:lnTo>
                <a:lnTo>
                  <a:pt x="123063" y="461441"/>
                </a:lnTo>
                <a:lnTo>
                  <a:pt x="163245" y="485521"/>
                </a:lnTo>
                <a:lnTo>
                  <a:pt x="206019" y="502640"/>
                </a:lnTo>
                <a:lnTo>
                  <a:pt x="250494" y="512864"/>
                </a:lnTo>
                <a:lnTo>
                  <a:pt x="295846" y="516255"/>
                </a:lnTo>
                <a:lnTo>
                  <a:pt x="341185" y="512864"/>
                </a:lnTo>
                <a:lnTo>
                  <a:pt x="385673" y="502640"/>
                </a:lnTo>
                <a:lnTo>
                  <a:pt x="428434" y="485521"/>
                </a:lnTo>
                <a:lnTo>
                  <a:pt x="468617" y="461441"/>
                </a:lnTo>
                <a:lnTo>
                  <a:pt x="505358" y="430326"/>
                </a:lnTo>
                <a:lnTo>
                  <a:pt x="512254" y="419328"/>
                </a:lnTo>
                <a:lnTo>
                  <a:pt x="512254" y="406273"/>
                </a:lnTo>
                <a:lnTo>
                  <a:pt x="510184" y="400088"/>
                </a:lnTo>
                <a:lnTo>
                  <a:pt x="504672" y="394589"/>
                </a:lnTo>
                <a:lnTo>
                  <a:pt x="503986" y="393903"/>
                </a:lnTo>
                <a:lnTo>
                  <a:pt x="469519" y="359524"/>
                </a:lnTo>
                <a:lnTo>
                  <a:pt x="489851" y="329336"/>
                </a:lnTo>
                <a:lnTo>
                  <a:pt x="505015" y="295859"/>
                </a:lnTo>
                <a:lnTo>
                  <a:pt x="514489" y="259664"/>
                </a:lnTo>
                <a:lnTo>
                  <a:pt x="517766" y="221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10998517" y="538336"/>
            <a:ext cx="539115" cy="593090"/>
          </a:xfrm>
          <a:custGeom>
            <a:avLst/>
            <a:gdLst/>
            <a:ahLst/>
            <a:cxnLst/>
            <a:rect l="l" t="t" r="r" b="b"/>
            <a:pathLst>
              <a:path w="539115" h="593090">
                <a:moveTo>
                  <a:pt x="309793" y="0"/>
                </a:moveTo>
                <a:lnTo>
                  <a:pt x="263197" y="4301"/>
                </a:lnTo>
                <a:lnTo>
                  <a:pt x="217211" y="16232"/>
                </a:lnTo>
                <a:lnTo>
                  <a:pt x="172774" y="35613"/>
                </a:lnTo>
                <a:lnTo>
                  <a:pt x="130827" y="62267"/>
                </a:lnTo>
                <a:lnTo>
                  <a:pt x="92309" y="96016"/>
                </a:lnTo>
                <a:lnTo>
                  <a:pt x="60635" y="134081"/>
                </a:lnTo>
                <a:lnTo>
                  <a:pt x="35531" y="175296"/>
                </a:lnTo>
                <a:lnTo>
                  <a:pt x="17030" y="218794"/>
                </a:lnTo>
                <a:lnTo>
                  <a:pt x="5166" y="263711"/>
                </a:lnTo>
                <a:lnTo>
                  <a:pt x="0" y="308924"/>
                </a:lnTo>
                <a:lnTo>
                  <a:pt x="19" y="310648"/>
                </a:lnTo>
                <a:lnTo>
                  <a:pt x="1476" y="354344"/>
                </a:lnTo>
                <a:lnTo>
                  <a:pt x="9717" y="398330"/>
                </a:lnTo>
                <a:lnTo>
                  <a:pt x="24725" y="440277"/>
                </a:lnTo>
                <a:lnTo>
                  <a:pt x="46535" y="479319"/>
                </a:lnTo>
                <a:lnTo>
                  <a:pt x="75177" y="514591"/>
                </a:lnTo>
                <a:lnTo>
                  <a:pt x="114815" y="548004"/>
                </a:lnTo>
                <a:lnTo>
                  <a:pt x="159979" y="572431"/>
                </a:lnTo>
                <a:lnTo>
                  <a:pt x="209510" y="587418"/>
                </a:lnTo>
                <a:lnTo>
                  <a:pt x="262254" y="592515"/>
                </a:lnTo>
                <a:lnTo>
                  <a:pt x="310190" y="588366"/>
                </a:lnTo>
                <a:lnTo>
                  <a:pt x="357105" y="576207"/>
                </a:lnTo>
                <a:lnTo>
                  <a:pt x="401982" y="556469"/>
                </a:lnTo>
                <a:lnTo>
                  <a:pt x="423140" y="542864"/>
                </a:lnTo>
                <a:lnTo>
                  <a:pt x="262254" y="542864"/>
                </a:lnTo>
                <a:lnTo>
                  <a:pt x="219211" y="538780"/>
                </a:lnTo>
                <a:lnTo>
                  <a:pt x="178995" y="526745"/>
                </a:lnTo>
                <a:lnTo>
                  <a:pt x="142376" y="507081"/>
                </a:lnTo>
                <a:lnTo>
                  <a:pt x="110126" y="480112"/>
                </a:lnTo>
                <a:lnTo>
                  <a:pt x="81464" y="442915"/>
                </a:lnTo>
                <a:lnTo>
                  <a:pt x="61740" y="401047"/>
                </a:lnTo>
                <a:lnTo>
                  <a:pt x="50898" y="355915"/>
                </a:lnTo>
                <a:lnTo>
                  <a:pt x="48881" y="308924"/>
                </a:lnTo>
                <a:lnTo>
                  <a:pt x="55633" y="261480"/>
                </a:lnTo>
                <a:lnTo>
                  <a:pt x="71098" y="214990"/>
                </a:lnTo>
                <a:lnTo>
                  <a:pt x="95220" y="170860"/>
                </a:lnTo>
                <a:lnTo>
                  <a:pt x="127943" y="130495"/>
                </a:lnTo>
                <a:lnTo>
                  <a:pt x="169177" y="95380"/>
                </a:lnTo>
                <a:lnTo>
                  <a:pt x="214714" y="69898"/>
                </a:lnTo>
                <a:lnTo>
                  <a:pt x="262950" y="54371"/>
                </a:lnTo>
                <a:lnTo>
                  <a:pt x="312279" y="49124"/>
                </a:lnTo>
                <a:lnTo>
                  <a:pt x="461295" y="49124"/>
                </a:lnTo>
                <a:lnTo>
                  <a:pt x="457030" y="44265"/>
                </a:lnTo>
                <a:lnTo>
                  <a:pt x="443849" y="34643"/>
                </a:lnTo>
                <a:lnTo>
                  <a:pt x="401059" y="14993"/>
                </a:lnTo>
                <a:lnTo>
                  <a:pt x="356061" y="3504"/>
                </a:lnTo>
                <a:lnTo>
                  <a:pt x="309793" y="0"/>
                </a:lnTo>
                <a:close/>
              </a:path>
              <a:path w="539115" h="593090">
                <a:moveTo>
                  <a:pt x="461295" y="49124"/>
                </a:moveTo>
                <a:lnTo>
                  <a:pt x="312279" y="49124"/>
                </a:lnTo>
                <a:lnTo>
                  <a:pt x="340257" y="50826"/>
                </a:lnTo>
                <a:lnTo>
                  <a:pt x="367528" y="56020"/>
                </a:lnTo>
                <a:lnTo>
                  <a:pt x="393900" y="64834"/>
                </a:lnTo>
                <a:lnTo>
                  <a:pt x="426032" y="80844"/>
                </a:lnTo>
                <a:lnTo>
                  <a:pt x="430143" y="86361"/>
                </a:lnTo>
                <a:lnTo>
                  <a:pt x="430829" y="93257"/>
                </a:lnTo>
                <a:lnTo>
                  <a:pt x="432200" y="100843"/>
                </a:lnTo>
                <a:lnTo>
                  <a:pt x="429459" y="108429"/>
                </a:lnTo>
                <a:lnTo>
                  <a:pt x="423976" y="114634"/>
                </a:lnTo>
                <a:lnTo>
                  <a:pt x="405378" y="139222"/>
                </a:lnTo>
                <a:lnTo>
                  <a:pt x="391855" y="166008"/>
                </a:lnTo>
                <a:lnTo>
                  <a:pt x="383600" y="194346"/>
                </a:lnTo>
                <a:lnTo>
                  <a:pt x="380805" y="223589"/>
                </a:lnTo>
                <a:lnTo>
                  <a:pt x="387529" y="268993"/>
                </a:lnTo>
                <a:lnTo>
                  <a:pt x="406845" y="310648"/>
                </a:lnTo>
                <a:lnTo>
                  <a:pt x="437468" y="346355"/>
                </a:lnTo>
                <a:lnTo>
                  <a:pt x="478113" y="373917"/>
                </a:lnTo>
                <a:lnTo>
                  <a:pt x="484964" y="378055"/>
                </a:lnTo>
                <a:lnTo>
                  <a:pt x="488391" y="384951"/>
                </a:lnTo>
                <a:lnTo>
                  <a:pt x="489076" y="388398"/>
                </a:lnTo>
                <a:lnTo>
                  <a:pt x="491133" y="395294"/>
                </a:lnTo>
                <a:lnTo>
                  <a:pt x="490447" y="402880"/>
                </a:lnTo>
                <a:lnTo>
                  <a:pt x="468347" y="436583"/>
                </a:lnTo>
                <a:lnTo>
                  <a:pt x="406127" y="496027"/>
                </a:lnTo>
                <a:lnTo>
                  <a:pt x="360846" y="521573"/>
                </a:lnTo>
                <a:lnTo>
                  <a:pt x="312353" y="537423"/>
                </a:lnTo>
                <a:lnTo>
                  <a:pt x="262254" y="542864"/>
                </a:lnTo>
                <a:lnTo>
                  <a:pt x="423140" y="542864"/>
                </a:lnTo>
                <a:lnTo>
                  <a:pt x="481538" y="495973"/>
                </a:lnTo>
                <a:lnTo>
                  <a:pt x="507235" y="466580"/>
                </a:lnTo>
                <a:lnTo>
                  <a:pt x="528821" y="434600"/>
                </a:lnTo>
                <a:lnTo>
                  <a:pt x="538940" y="390187"/>
                </a:lnTo>
                <a:lnTo>
                  <a:pt x="536360" y="374607"/>
                </a:lnTo>
                <a:lnTo>
                  <a:pt x="530781" y="360718"/>
                </a:lnTo>
                <a:lnTo>
                  <a:pt x="522569" y="348316"/>
                </a:lnTo>
                <a:lnTo>
                  <a:pt x="512172" y="337854"/>
                </a:lnTo>
                <a:lnTo>
                  <a:pt x="500040" y="329783"/>
                </a:lnTo>
                <a:lnTo>
                  <a:pt x="470799" y="309990"/>
                </a:lnTo>
                <a:lnTo>
                  <a:pt x="448560" y="284702"/>
                </a:lnTo>
                <a:lnTo>
                  <a:pt x="434416" y="255406"/>
                </a:lnTo>
                <a:lnTo>
                  <a:pt x="429459" y="223589"/>
                </a:lnTo>
                <a:lnTo>
                  <a:pt x="431482" y="203214"/>
                </a:lnTo>
                <a:lnTo>
                  <a:pt x="437425" y="183679"/>
                </a:lnTo>
                <a:lnTo>
                  <a:pt x="447094" y="165308"/>
                </a:lnTo>
                <a:lnTo>
                  <a:pt x="460296" y="148424"/>
                </a:lnTo>
                <a:lnTo>
                  <a:pt x="470425" y="134158"/>
                </a:lnTo>
                <a:lnTo>
                  <a:pt x="477085" y="118600"/>
                </a:lnTo>
                <a:lnTo>
                  <a:pt x="480076" y="102642"/>
                </a:lnTo>
                <a:lnTo>
                  <a:pt x="480007" y="98774"/>
                </a:lnTo>
                <a:lnTo>
                  <a:pt x="479483" y="85672"/>
                </a:lnTo>
                <a:lnTo>
                  <a:pt x="475168" y="70232"/>
                </a:lnTo>
                <a:lnTo>
                  <a:pt x="467576" y="56279"/>
                </a:lnTo>
                <a:lnTo>
                  <a:pt x="461295" y="49124"/>
                </a:lnTo>
                <a:close/>
              </a:path>
              <a:path w="539115" h="593090">
                <a:moveTo>
                  <a:pt x="195784" y="370469"/>
                </a:moveTo>
                <a:lnTo>
                  <a:pt x="176511" y="374337"/>
                </a:lnTo>
                <a:lnTo>
                  <a:pt x="160835" y="384864"/>
                </a:lnTo>
                <a:lnTo>
                  <a:pt x="150299" y="400433"/>
                </a:lnTo>
                <a:lnTo>
                  <a:pt x="146444" y="419429"/>
                </a:lnTo>
                <a:lnTo>
                  <a:pt x="150299" y="438824"/>
                </a:lnTo>
                <a:lnTo>
                  <a:pt x="160835" y="454598"/>
                </a:lnTo>
                <a:lnTo>
                  <a:pt x="176511" y="465201"/>
                </a:lnTo>
                <a:lnTo>
                  <a:pt x="195784" y="469080"/>
                </a:lnTo>
                <a:lnTo>
                  <a:pt x="215057" y="465201"/>
                </a:lnTo>
                <a:lnTo>
                  <a:pt x="230732" y="454598"/>
                </a:lnTo>
                <a:lnTo>
                  <a:pt x="241268" y="438824"/>
                </a:lnTo>
                <a:lnTo>
                  <a:pt x="245122" y="419429"/>
                </a:lnTo>
                <a:lnTo>
                  <a:pt x="241268" y="400433"/>
                </a:lnTo>
                <a:lnTo>
                  <a:pt x="230732" y="384864"/>
                </a:lnTo>
                <a:lnTo>
                  <a:pt x="215057" y="374337"/>
                </a:lnTo>
                <a:lnTo>
                  <a:pt x="195784" y="370469"/>
                </a:lnTo>
                <a:close/>
              </a:path>
              <a:path w="539115" h="593090">
                <a:moveTo>
                  <a:pt x="367785" y="370469"/>
                </a:moveTo>
                <a:lnTo>
                  <a:pt x="348512" y="374337"/>
                </a:lnTo>
                <a:lnTo>
                  <a:pt x="332836" y="384864"/>
                </a:lnTo>
                <a:lnTo>
                  <a:pt x="322300" y="400433"/>
                </a:lnTo>
                <a:lnTo>
                  <a:pt x="318446" y="419429"/>
                </a:lnTo>
                <a:lnTo>
                  <a:pt x="322300" y="438824"/>
                </a:lnTo>
                <a:lnTo>
                  <a:pt x="332836" y="454598"/>
                </a:lnTo>
                <a:lnTo>
                  <a:pt x="348512" y="465201"/>
                </a:lnTo>
                <a:lnTo>
                  <a:pt x="367785" y="469080"/>
                </a:lnTo>
                <a:lnTo>
                  <a:pt x="386662" y="465201"/>
                </a:lnTo>
                <a:lnTo>
                  <a:pt x="402134" y="454598"/>
                </a:lnTo>
                <a:lnTo>
                  <a:pt x="412595" y="438824"/>
                </a:lnTo>
                <a:lnTo>
                  <a:pt x="416439" y="419429"/>
                </a:lnTo>
                <a:lnTo>
                  <a:pt x="412595" y="400433"/>
                </a:lnTo>
                <a:lnTo>
                  <a:pt x="402134" y="384864"/>
                </a:lnTo>
                <a:lnTo>
                  <a:pt x="386662" y="374337"/>
                </a:lnTo>
                <a:lnTo>
                  <a:pt x="367785" y="370469"/>
                </a:lnTo>
                <a:close/>
              </a:path>
              <a:path w="539115" h="593090">
                <a:moveTo>
                  <a:pt x="146444" y="222209"/>
                </a:moveTo>
                <a:lnTo>
                  <a:pt x="127568" y="226077"/>
                </a:lnTo>
                <a:lnTo>
                  <a:pt x="112096" y="236604"/>
                </a:lnTo>
                <a:lnTo>
                  <a:pt x="101635" y="252173"/>
                </a:lnTo>
                <a:lnTo>
                  <a:pt x="97791" y="271169"/>
                </a:lnTo>
                <a:lnTo>
                  <a:pt x="101635" y="290564"/>
                </a:lnTo>
                <a:lnTo>
                  <a:pt x="112096" y="306338"/>
                </a:lnTo>
                <a:lnTo>
                  <a:pt x="127568" y="316941"/>
                </a:lnTo>
                <a:lnTo>
                  <a:pt x="146444" y="320820"/>
                </a:lnTo>
                <a:lnTo>
                  <a:pt x="165718" y="316941"/>
                </a:lnTo>
                <a:lnTo>
                  <a:pt x="181393" y="306338"/>
                </a:lnTo>
                <a:lnTo>
                  <a:pt x="191929" y="290564"/>
                </a:lnTo>
                <a:lnTo>
                  <a:pt x="195784" y="271169"/>
                </a:lnTo>
                <a:lnTo>
                  <a:pt x="191929" y="252173"/>
                </a:lnTo>
                <a:lnTo>
                  <a:pt x="181393" y="236604"/>
                </a:lnTo>
                <a:lnTo>
                  <a:pt x="165718" y="226077"/>
                </a:lnTo>
                <a:lnTo>
                  <a:pt x="146444" y="222209"/>
                </a:lnTo>
                <a:close/>
              </a:path>
              <a:path w="539115" h="593090">
                <a:moveTo>
                  <a:pt x="245122" y="98774"/>
                </a:moveTo>
                <a:lnTo>
                  <a:pt x="225849" y="102642"/>
                </a:lnTo>
                <a:lnTo>
                  <a:pt x="210174" y="113169"/>
                </a:lnTo>
                <a:lnTo>
                  <a:pt x="199638" y="128738"/>
                </a:lnTo>
                <a:lnTo>
                  <a:pt x="195784" y="147734"/>
                </a:lnTo>
                <a:lnTo>
                  <a:pt x="199638" y="167129"/>
                </a:lnTo>
                <a:lnTo>
                  <a:pt x="210174" y="182903"/>
                </a:lnTo>
                <a:lnTo>
                  <a:pt x="225849" y="193506"/>
                </a:lnTo>
                <a:lnTo>
                  <a:pt x="245122" y="197385"/>
                </a:lnTo>
                <a:lnTo>
                  <a:pt x="263999" y="193506"/>
                </a:lnTo>
                <a:lnTo>
                  <a:pt x="279471" y="182903"/>
                </a:lnTo>
                <a:lnTo>
                  <a:pt x="289932" y="167129"/>
                </a:lnTo>
                <a:lnTo>
                  <a:pt x="293776" y="147734"/>
                </a:lnTo>
                <a:lnTo>
                  <a:pt x="289932" y="128738"/>
                </a:lnTo>
                <a:lnTo>
                  <a:pt x="279471" y="113169"/>
                </a:lnTo>
                <a:lnTo>
                  <a:pt x="263999" y="102642"/>
                </a:lnTo>
                <a:lnTo>
                  <a:pt x="245122" y="98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630619" y="1794187"/>
            <a:ext cx="588645" cy="567690"/>
          </a:xfrm>
          <a:custGeom>
            <a:avLst/>
            <a:gdLst/>
            <a:ahLst/>
            <a:cxnLst/>
            <a:rect l="l" t="t" r="r" b="b"/>
            <a:pathLst>
              <a:path w="588644" h="567689">
                <a:moveTo>
                  <a:pt x="146631" y="394484"/>
                </a:moveTo>
                <a:lnTo>
                  <a:pt x="85648" y="394484"/>
                </a:lnTo>
                <a:lnTo>
                  <a:pt x="52320" y="401251"/>
                </a:lnTo>
                <a:lnTo>
                  <a:pt x="25095" y="419699"/>
                </a:lnTo>
                <a:lnTo>
                  <a:pt x="6734" y="447055"/>
                </a:lnTo>
                <a:lnTo>
                  <a:pt x="0" y="480542"/>
                </a:lnTo>
                <a:lnTo>
                  <a:pt x="6734" y="514136"/>
                </a:lnTo>
                <a:lnTo>
                  <a:pt x="25095" y="541728"/>
                </a:lnTo>
                <a:lnTo>
                  <a:pt x="52320" y="560413"/>
                </a:lnTo>
                <a:lnTo>
                  <a:pt x="85648" y="567287"/>
                </a:lnTo>
                <a:lnTo>
                  <a:pt x="588579" y="567287"/>
                </a:lnTo>
                <a:lnTo>
                  <a:pt x="588579" y="517719"/>
                </a:lnTo>
                <a:lnTo>
                  <a:pt x="85648" y="517719"/>
                </a:lnTo>
                <a:lnTo>
                  <a:pt x="71195" y="514814"/>
                </a:lnTo>
                <a:lnTo>
                  <a:pt x="59440" y="506875"/>
                </a:lnTo>
                <a:lnTo>
                  <a:pt x="51539" y="495064"/>
                </a:lnTo>
                <a:lnTo>
                  <a:pt x="48648" y="480542"/>
                </a:lnTo>
                <a:lnTo>
                  <a:pt x="51539" y="466418"/>
                </a:lnTo>
                <a:lnTo>
                  <a:pt x="59440" y="454811"/>
                </a:lnTo>
                <a:lnTo>
                  <a:pt x="71195" y="446947"/>
                </a:lnTo>
                <a:lnTo>
                  <a:pt x="85648" y="444054"/>
                </a:lnTo>
                <a:lnTo>
                  <a:pt x="146631" y="444054"/>
                </a:lnTo>
                <a:lnTo>
                  <a:pt x="146631" y="394484"/>
                </a:lnTo>
                <a:close/>
              </a:path>
              <a:path w="588644" h="567689">
                <a:moveTo>
                  <a:pt x="220631" y="296035"/>
                </a:moveTo>
                <a:lnTo>
                  <a:pt x="171297" y="296035"/>
                </a:lnTo>
                <a:lnTo>
                  <a:pt x="171297" y="480542"/>
                </a:lnTo>
                <a:lnTo>
                  <a:pt x="269965" y="431661"/>
                </a:lnTo>
                <a:lnTo>
                  <a:pt x="367948" y="431661"/>
                </a:lnTo>
                <a:lnTo>
                  <a:pt x="367948" y="400681"/>
                </a:lnTo>
                <a:lnTo>
                  <a:pt x="220631" y="400681"/>
                </a:lnTo>
                <a:lnTo>
                  <a:pt x="220631" y="296035"/>
                </a:lnTo>
                <a:close/>
              </a:path>
              <a:path w="588644" h="567689">
                <a:moveTo>
                  <a:pt x="367948" y="431661"/>
                </a:moveTo>
                <a:lnTo>
                  <a:pt x="269965" y="431661"/>
                </a:lnTo>
                <a:lnTo>
                  <a:pt x="367948" y="480542"/>
                </a:lnTo>
                <a:lnTo>
                  <a:pt x="367948" y="431661"/>
                </a:lnTo>
                <a:close/>
              </a:path>
              <a:path w="588644" h="567689">
                <a:moveTo>
                  <a:pt x="588579" y="394484"/>
                </a:moveTo>
                <a:lnTo>
                  <a:pt x="392615" y="394484"/>
                </a:lnTo>
                <a:lnTo>
                  <a:pt x="392615" y="444054"/>
                </a:lnTo>
                <a:lnTo>
                  <a:pt x="588579" y="444054"/>
                </a:lnTo>
                <a:lnTo>
                  <a:pt x="588579" y="394484"/>
                </a:lnTo>
                <a:close/>
              </a:path>
              <a:path w="588644" h="567689">
                <a:moveTo>
                  <a:pt x="269965" y="376585"/>
                </a:moveTo>
                <a:lnTo>
                  <a:pt x="220631" y="400681"/>
                </a:lnTo>
                <a:lnTo>
                  <a:pt x="318614" y="400681"/>
                </a:lnTo>
                <a:lnTo>
                  <a:pt x="269965" y="376585"/>
                </a:lnTo>
                <a:close/>
              </a:path>
              <a:path w="588644" h="567689">
                <a:moveTo>
                  <a:pt x="367948" y="296035"/>
                </a:moveTo>
                <a:lnTo>
                  <a:pt x="318614" y="296035"/>
                </a:lnTo>
                <a:lnTo>
                  <a:pt x="318614" y="400681"/>
                </a:lnTo>
                <a:lnTo>
                  <a:pt x="367948" y="400681"/>
                </a:lnTo>
                <a:lnTo>
                  <a:pt x="367948" y="296035"/>
                </a:lnTo>
                <a:close/>
              </a:path>
              <a:path w="588644" h="567689">
                <a:moveTo>
                  <a:pt x="539246" y="196898"/>
                </a:moveTo>
                <a:lnTo>
                  <a:pt x="134982" y="196898"/>
                </a:lnTo>
                <a:lnTo>
                  <a:pt x="101547" y="203772"/>
                </a:lnTo>
                <a:lnTo>
                  <a:pt x="74086" y="222457"/>
                </a:lnTo>
                <a:lnTo>
                  <a:pt x="55489" y="250048"/>
                </a:lnTo>
                <a:lnTo>
                  <a:pt x="48648" y="283643"/>
                </a:lnTo>
                <a:lnTo>
                  <a:pt x="55489" y="317130"/>
                </a:lnTo>
                <a:lnTo>
                  <a:pt x="74086" y="344486"/>
                </a:lnTo>
                <a:lnTo>
                  <a:pt x="101547" y="362934"/>
                </a:lnTo>
                <a:lnTo>
                  <a:pt x="134982" y="369700"/>
                </a:lnTo>
                <a:lnTo>
                  <a:pt x="146631" y="369700"/>
                </a:lnTo>
                <a:lnTo>
                  <a:pt x="146631" y="320819"/>
                </a:lnTo>
                <a:lnTo>
                  <a:pt x="134982" y="320819"/>
                </a:lnTo>
                <a:lnTo>
                  <a:pt x="120529" y="317818"/>
                </a:lnTo>
                <a:lnTo>
                  <a:pt x="108774" y="309718"/>
                </a:lnTo>
                <a:lnTo>
                  <a:pt x="100873" y="297874"/>
                </a:lnTo>
                <a:lnTo>
                  <a:pt x="97982" y="283643"/>
                </a:lnTo>
                <a:lnTo>
                  <a:pt x="100873" y="269121"/>
                </a:lnTo>
                <a:lnTo>
                  <a:pt x="108774" y="257309"/>
                </a:lnTo>
                <a:lnTo>
                  <a:pt x="120529" y="249370"/>
                </a:lnTo>
                <a:lnTo>
                  <a:pt x="134982" y="246466"/>
                </a:lnTo>
                <a:lnTo>
                  <a:pt x="539246" y="246466"/>
                </a:lnTo>
                <a:lnTo>
                  <a:pt x="539246" y="196898"/>
                </a:lnTo>
                <a:close/>
              </a:path>
              <a:path w="588644" h="567689">
                <a:moveTo>
                  <a:pt x="539246" y="320819"/>
                </a:moveTo>
                <a:lnTo>
                  <a:pt x="392615" y="320819"/>
                </a:lnTo>
                <a:lnTo>
                  <a:pt x="392615" y="369700"/>
                </a:lnTo>
                <a:lnTo>
                  <a:pt x="539246" y="369700"/>
                </a:lnTo>
                <a:lnTo>
                  <a:pt x="539246" y="320819"/>
                </a:lnTo>
                <a:close/>
              </a:path>
              <a:path w="588644" h="567689">
                <a:moveTo>
                  <a:pt x="453597" y="0"/>
                </a:moveTo>
                <a:lnTo>
                  <a:pt x="97982" y="0"/>
                </a:lnTo>
                <a:lnTo>
                  <a:pt x="97982" y="49568"/>
                </a:lnTo>
                <a:lnTo>
                  <a:pt x="453597" y="49568"/>
                </a:lnTo>
                <a:lnTo>
                  <a:pt x="468050" y="52461"/>
                </a:lnTo>
                <a:lnTo>
                  <a:pt x="479805" y="60325"/>
                </a:lnTo>
                <a:lnTo>
                  <a:pt x="487706" y="71932"/>
                </a:lnTo>
                <a:lnTo>
                  <a:pt x="490597" y="86056"/>
                </a:lnTo>
                <a:lnTo>
                  <a:pt x="487706" y="100578"/>
                </a:lnTo>
                <a:lnTo>
                  <a:pt x="479805" y="112390"/>
                </a:lnTo>
                <a:lnTo>
                  <a:pt x="468050" y="120328"/>
                </a:lnTo>
                <a:lnTo>
                  <a:pt x="453597" y="123233"/>
                </a:lnTo>
                <a:lnTo>
                  <a:pt x="97982" y="123233"/>
                </a:lnTo>
                <a:lnTo>
                  <a:pt x="97982" y="172802"/>
                </a:lnTo>
                <a:lnTo>
                  <a:pt x="453597" y="172802"/>
                </a:lnTo>
                <a:lnTo>
                  <a:pt x="487032" y="165928"/>
                </a:lnTo>
                <a:lnTo>
                  <a:pt x="514493" y="147243"/>
                </a:lnTo>
                <a:lnTo>
                  <a:pt x="533090" y="119650"/>
                </a:lnTo>
                <a:lnTo>
                  <a:pt x="539931" y="86056"/>
                </a:lnTo>
                <a:lnTo>
                  <a:pt x="533090" y="52569"/>
                </a:lnTo>
                <a:lnTo>
                  <a:pt x="514493" y="25214"/>
                </a:lnTo>
                <a:lnTo>
                  <a:pt x="487032" y="6766"/>
                </a:lnTo>
                <a:lnTo>
                  <a:pt x="453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2199311" y="1780679"/>
            <a:ext cx="407670" cy="594360"/>
          </a:xfrm>
          <a:custGeom>
            <a:avLst/>
            <a:gdLst/>
            <a:ahLst/>
            <a:cxnLst/>
            <a:rect l="l" t="t" r="r" b="b"/>
            <a:pathLst>
              <a:path w="407669" h="594360">
                <a:moveTo>
                  <a:pt x="22746" y="301674"/>
                </a:moveTo>
                <a:lnTo>
                  <a:pt x="13737" y="304060"/>
                </a:lnTo>
                <a:lnTo>
                  <a:pt x="5546" y="310442"/>
                </a:lnTo>
                <a:lnTo>
                  <a:pt x="838" y="319350"/>
                </a:lnTo>
                <a:lnTo>
                  <a:pt x="0" y="329424"/>
                </a:lnTo>
                <a:lnTo>
                  <a:pt x="3418" y="339304"/>
                </a:lnTo>
                <a:lnTo>
                  <a:pt x="22563" y="366773"/>
                </a:lnTo>
                <a:lnTo>
                  <a:pt x="44610" y="391132"/>
                </a:lnTo>
                <a:lnTo>
                  <a:pt x="69108" y="412382"/>
                </a:lnTo>
                <a:lnTo>
                  <a:pt x="95606" y="430522"/>
                </a:lnTo>
                <a:lnTo>
                  <a:pt x="61895" y="519667"/>
                </a:lnTo>
                <a:lnTo>
                  <a:pt x="88038" y="594301"/>
                </a:lnTo>
                <a:lnTo>
                  <a:pt x="140324" y="451946"/>
                </a:lnTo>
                <a:lnTo>
                  <a:pt x="326051" y="451946"/>
                </a:lnTo>
                <a:lnTo>
                  <a:pt x="328140" y="451253"/>
                </a:lnTo>
                <a:lnTo>
                  <a:pt x="381886" y="451253"/>
                </a:lnTo>
                <a:lnTo>
                  <a:pt x="370098" y="419465"/>
                </a:lnTo>
                <a:lnTo>
                  <a:pt x="234576" y="419465"/>
                </a:lnTo>
                <a:lnTo>
                  <a:pt x="188614" y="414766"/>
                </a:lnTo>
                <a:lnTo>
                  <a:pt x="145591" y="401111"/>
                </a:lnTo>
                <a:lnTo>
                  <a:pt x="106630" y="379164"/>
                </a:lnTo>
                <a:lnTo>
                  <a:pt x="72853" y="349587"/>
                </a:lnTo>
                <a:lnTo>
                  <a:pt x="45384" y="313044"/>
                </a:lnTo>
                <a:lnTo>
                  <a:pt x="39472" y="306490"/>
                </a:lnTo>
                <a:lnTo>
                  <a:pt x="31625" y="302592"/>
                </a:lnTo>
                <a:lnTo>
                  <a:pt x="22746" y="301674"/>
                </a:lnTo>
                <a:close/>
              </a:path>
              <a:path w="407669" h="594360">
                <a:moveTo>
                  <a:pt x="381886" y="451253"/>
                </a:moveTo>
                <a:lnTo>
                  <a:pt x="328140" y="451253"/>
                </a:lnTo>
                <a:lnTo>
                  <a:pt x="381115" y="594301"/>
                </a:lnTo>
                <a:lnTo>
                  <a:pt x="407256" y="519667"/>
                </a:lnTo>
                <a:lnTo>
                  <a:pt x="381886" y="451253"/>
                </a:lnTo>
                <a:close/>
              </a:path>
              <a:path w="407669" h="594360">
                <a:moveTo>
                  <a:pt x="326051" y="451946"/>
                </a:moveTo>
                <a:lnTo>
                  <a:pt x="140324" y="451946"/>
                </a:lnTo>
                <a:lnTo>
                  <a:pt x="162888" y="459309"/>
                </a:lnTo>
                <a:lnTo>
                  <a:pt x="186160" y="464730"/>
                </a:lnTo>
                <a:lnTo>
                  <a:pt x="210078" y="468077"/>
                </a:lnTo>
                <a:lnTo>
                  <a:pt x="234576" y="469221"/>
                </a:lnTo>
                <a:lnTo>
                  <a:pt x="258677" y="467969"/>
                </a:lnTo>
                <a:lnTo>
                  <a:pt x="282390" y="464384"/>
                </a:lnTo>
                <a:lnTo>
                  <a:pt x="305588" y="458725"/>
                </a:lnTo>
                <a:lnTo>
                  <a:pt x="326051" y="451946"/>
                </a:lnTo>
                <a:close/>
              </a:path>
              <a:path w="407669" h="594360">
                <a:moveTo>
                  <a:pt x="313975" y="268126"/>
                </a:moveTo>
                <a:lnTo>
                  <a:pt x="261407" y="268126"/>
                </a:lnTo>
                <a:lnTo>
                  <a:pt x="311629" y="404954"/>
                </a:lnTo>
                <a:lnTo>
                  <a:pt x="292914" y="411011"/>
                </a:lnTo>
                <a:lnTo>
                  <a:pt x="273876" y="415578"/>
                </a:lnTo>
                <a:lnTo>
                  <a:pt x="254452" y="418461"/>
                </a:lnTo>
                <a:lnTo>
                  <a:pt x="234576" y="419465"/>
                </a:lnTo>
                <a:lnTo>
                  <a:pt x="370098" y="419465"/>
                </a:lnTo>
                <a:lnTo>
                  <a:pt x="313975" y="268126"/>
                </a:lnTo>
                <a:close/>
              </a:path>
              <a:path w="407669" h="594360">
                <a:moveTo>
                  <a:pt x="234576" y="0"/>
                </a:moveTo>
                <a:lnTo>
                  <a:pt x="224901" y="1943"/>
                </a:lnTo>
                <a:lnTo>
                  <a:pt x="217033" y="7255"/>
                </a:lnTo>
                <a:lnTo>
                  <a:pt x="211744" y="15159"/>
                </a:lnTo>
                <a:lnTo>
                  <a:pt x="209810" y="24878"/>
                </a:lnTo>
                <a:lnTo>
                  <a:pt x="209810" y="78088"/>
                </a:lnTo>
                <a:lnTo>
                  <a:pt x="180603" y="91142"/>
                </a:lnTo>
                <a:lnTo>
                  <a:pt x="157265" y="112554"/>
                </a:lnTo>
                <a:lnTo>
                  <a:pt x="141797" y="140573"/>
                </a:lnTo>
                <a:lnTo>
                  <a:pt x="136197" y="173452"/>
                </a:lnTo>
                <a:lnTo>
                  <a:pt x="138185" y="193201"/>
                </a:lnTo>
                <a:lnTo>
                  <a:pt x="143850" y="211719"/>
                </a:lnTo>
                <a:lnTo>
                  <a:pt x="152740" y="228553"/>
                </a:lnTo>
                <a:lnTo>
                  <a:pt x="164403" y="243249"/>
                </a:lnTo>
                <a:lnTo>
                  <a:pt x="130692" y="335158"/>
                </a:lnTo>
                <a:lnTo>
                  <a:pt x="141152" y="342133"/>
                </a:lnTo>
                <a:lnTo>
                  <a:pt x="151933" y="348461"/>
                </a:lnTo>
                <a:lnTo>
                  <a:pt x="163102" y="354011"/>
                </a:lnTo>
                <a:lnTo>
                  <a:pt x="174723" y="358654"/>
                </a:lnTo>
                <a:lnTo>
                  <a:pt x="207746" y="268126"/>
                </a:lnTo>
                <a:lnTo>
                  <a:pt x="313975" y="268126"/>
                </a:lnTo>
                <a:lnTo>
                  <a:pt x="304750" y="243249"/>
                </a:lnTo>
                <a:lnTo>
                  <a:pt x="316412" y="228553"/>
                </a:lnTo>
                <a:lnTo>
                  <a:pt x="319600" y="222517"/>
                </a:lnTo>
                <a:lnTo>
                  <a:pt x="234576" y="222517"/>
                </a:lnTo>
                <a:lnTo>
                  <a:pt x="215227" y="218641"/>
                </a:lnTo>
                <a:lnTo>
                  <a:pt x="199489" y="208091"/>
                </a:lnTo>
                <a:lnTo>
                  <a:pt x="188912" y="192489"/>
                </a:lnTo>
                <a:lnTo>
                  <a:pt x="185042" y="173452"/>
                </a:lnTo>
                <a:lnTo>
                  <a:pt x="188912" y="154017"/>
                </a:lnTo>
                <a:lnTo>
                  <a:pt x="199489" y="138209"/>
                </a:lnTo>
                <a:lnTo>
                  <a:pt x="215227" y="127585"/>
                </a:lnTo>
                <a:lnTo>
                  <a:pt x="234576" y="123698"/>
                </a:lnTo>
                <a:lnTo>
                  <a:pt x="318039" y="123698"/>
                </a:lnTo>
                <a:lnTo>
                  <a:pt x="311887" y="112554"/>
                </a:lnTo>
                <a:lnTo>
                  <a:pt x="288550" y="91142"/>
                </a:lnTo>
                <a:lnTo>
                  <a:pt x="259343" y="78088"/>
                </a:lnTo>
                <a:lnTo>
                  <a:pt x="259343" y="24878"/>
                </a:lnTo>
                <a:lnTo>
                  <a:pt x="257408" y="15159"/>
                </a:lnTo>
                <a:lnTo>
                  <a:pt x="252120" y="7255"/>
                </a:lnTo>
                <a:lnTo>
                  <a:pt x="244251" y="1943"/>
                </a:lnTo>
                <a:lnTo>
                  <a:pt x="234576" y="0"/>
                </a:lnTo>
                <a:close/>
              </a:path>
              <a:path w="407669" h="594360">
                <a:moveTo>
                  <a:pt x="261407" y="268126"/>
                </a:moveTo>
                <a:lnTo>
                  <a:pt x="207746" y="268126"/>
                </a:lnTo>
                <a:lnTo>
                  <a:pt x="214356" y="269940"/>
                </a:lnTo>
                <a:lnTo>
                  <a:pt x="220903" y="271236"/>
                </a:lnTo>
                <a:lnTo>
                  <a:pt x="227578" y="272013"/>
                </a:lnTo>
                <a:lnTo>
                  <a:pt x="234576" y="272272"/>
                </a:lnTo>
                <a:lnTo>
                  <a:pt x="241574" y="272013"/>
                </a:lnTo>
                <a:lnTo>
                  <a:pt x="248250" y="271236"/>
                </a:lnTo>
                <a:lnTo>
                  <a:pt x="254796" y="269940"/>
                </a:lnTo>
                <a:lnTo>
                  <a:pt x="261407" y="268126"/>
                </a:lnTo>
                <a:close/>
              </a:path>
              <a:path w="407669" h="594360">
                <a:moveTo>
                  <a:pt x="318039" y="123698"/>
                </a:moveTo>
                <a:lnTo>
                  <a:pt x="234576" y="123698"/>
                </a:lnTo>
                <a:lnTo>
                  <a:pt x="253635" y="127585"/>
                </a:lnTo>
                <a:lnTo>
                  <a:pt x="269404" y="138209"/>
                </a:lnTo>
                <a:lnTo>
                  <a:pt x="280143" y="154017"/>
                </a:lnTo>
                <a:lnTo>
                  <a:pt x="284110" y="173452"/>
                </a:lnTo>
                <a:lnTo>
                  <a:pt x="280143" y="192489"/>
                </a:lnTo>
                <a:lnTo>
                  <a:pt x="269404" y="208091"/>
                </a:lnTo>
                <a:lnTo>
                  <a:pt x="253635" y="218641"/>
                </a:lnTo>
                <a:lnTo>
                  <a:pt x="234576" y="222517"/>
                </a:lnTo>
                <a:lnTo>
                  <a:pt x="319600" y="222517"/>
                </a:lnTo>
                <a:lnTo>
                  <a:pt x="325302" y="211719"/>
                </a:lnTo>
                <a:lnTo>
                  <a:pt x="330968" y="193201"/>
                </a:lnTo>
                <a:lnTo>
                  <a:pt x="332956" y="173452"/>
                </a:lnTo>
                <a:lnTo>
                  <a:pt x="327356" y="140573"/>
                </a:lnTo>
                <a:lnTo>
                  <a:pt x="318039" y="1236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5065985" y="538050"/>
            <a:ext cx="582930" cy="564515"/>
          </a:xfrm>
          <a:custGeom>
            <a:avLst/>
            <a:gdLst/>
            <a:ahLst/>
            <a:cxnLst/>
            <a:rect l="l" t="t" r="r" b="b"/>
            <a:pathLst>
              <a:path w="582929" h="564515">
                <a:moveTo>
                  <a:pt x="291287" y="72167"/>
                </a:moveTo>
                <a:lnTo>
                  <a:pt x="241862" y="77158"/>
                </a:lnTo>
                <a:lnTo>
                  <a:pt x="195762" y="91477"/>
                </a:lnTo>
                <a:lnTo>
                  <a:pt x="153993" y="114139"/>
                </a:lnTo>
                <a:lnTo>
                  <a:pt x="117562" y="144164"/>
                </a:lnTo>
                <a:lnTo>
                  <a:pt x="87475" y="180567"/>
                </a:lnTo>
                <a:lnTo>
                  <a:pt x="64738" y="222367"/>
                </a:lnTo>
                <a:lnTo>
                  <a:pt x="50358" y="268581"/>
                </a:lnTo>
                <a:lnTo>
                  <a:pt x="45341" y="318226"/>
                </a:lnTo>
                <a:lnTo>
                  <a:pt x="50358" y="367674"/>
                </a:lnTo>
                <a:lnTo>
                  <a:pt x="64738" y="413795"/>
                </a:lnTo>
                <a:lnTo>
                  <a:pt x="87475" y="455583"/>
                </a:lnTo>
                <a:lnTo>
                  <a:pt x="117562" y="492031"/>
                </a:lnTo>
                <a:lnTo>
                  <a:pt x="153993" y="522132"/>
                </a:lnTo>
                <a:lnTo>
                  <a:pt x="195762" y="544879"/>
                </a:lnTo>
                <a:lnTo>
                  <a:pt x="241862" y="559265"/>
                </a:lnTo>
                <a:lnTo>
                  <a:pt x="291287" y="564285"/>
                </a:lnTo>
                <a:lnTo>
                  <a:pt x="340909" y="559265"/>
                </a:lnTo>
                <a:lnTo>
                  <a:pt x="387102" y="544879"/>
                </a:lnTo>
                <a:lnTo>
                  <a:pt x="428882" y="522132"/>
                </a:lnTo>
                <a:lnTo>
                  <a:pt x="437748" y="514798"/>
                </a:lnTo>
                <a:lnTo>
                  <a:pt x="291287" y="514798"/>
                </a:lnTo>
                <a:lnTo>
                  <a:pt x="246225" y="509608"/>
                </a:lnTo>
                <a:lnTo>
                  <a:pt x="204865" y="494824"/>
                </a:lnTo>
                <a:lnTo>
                  <a:pt x="168384" y="471624"/>
                </a:lnTo>
                <a:lnTo>
                  <a:pt x="137960" y="441185"/>
                </a:lnTo>
                <a:lnTo>
                  <a:pt x="114770" y="404688"/>
                </a:lnTo>
                <a:lnTo>
                  <a:pt x="99993" y="363308"/>
                </a:lnTo>
                <a:lnTo>
                  <a:pt x="94805" y="318226"/>
                </a:lnTo>
                <a:lnTo>
                  <a:pt x="99993" y="273106"/>
                </a:lnTo>
                <a:lnTo>
                  <a:pt x="114770" y="231629"/>
                </a:lnTo>
                <a:lnTo>
                  <a:pt x="137960" y="194997"/>
                </a:lnTo>
                <a:lnTo>
                  <a:pt x="168384" y="164412"/>
                </a:lnTo>
                <a:lnTo>
                  <a:pt x="204865" y="141077"/>
                </a:lnTo>
                <a:lnTo>
                  <a:pt x="246225" y="126195"/>
                </a:lnTo>
                <a:lnTo>
                  <a:pt x="291287" y="120967"/>
                </a:lnTo>
                <a:lnTo>
                  <a:pt x="437157" y="120967"/>
                </a:lnTo>
                <a:lnTo>
                  <a:pt x="428882" y="114139"/>
                </a:lnTo>
                <a:lnTo>
                  <a:pt x="387102" y="91477"/>
                </a:lnTo>
                <a:lnTo>
                  <a:pt x="340909" y="77158"/>
                </a:lnTo>
                <a:lnTo>
                  <a:pt x="291287" y="72167"/>
                </a:lnTo>
                <a:close/>
              </a:path>
              <a:path w="582929" h="564515">
                <a:moveTo>
                  <a:pt x="437157" y="120967"/>
                </a:moveTo>
                <a:lnTo>
                  <a:pt x="291287" y="120967"/>
                </a:lnTo>
                <a:lnTo>
                  <a:pt x="336387" y="126195"/>
                </a:lnTo>
                <a:lnTo>
                  <a:pt x="377845" y="141077"/>
                </a:lnTo>
                <a:lnTo>
                  <a:pt x="414460" y="164412"/>
                </a:lnTo>
                <a:lnTo>
                  <a:pt x="445031" y="194997"/>
                </a:lnTo>
                <a:lnTo>
                  <a:pt x="468354" y="231629"/>
                </a:lnTo>
                <a:lnTo>
                  <a:pt x="483230" y="273106"/>
                </a:lnTo>
                <a:lnTo>
                  <a:pt x="488455" y="318226"/>
                </a:lnTo>
                <a:lnTo>
                  <a:pt x="483230" y="363308"/>
                </a:lnTo>
                <a:lnTo>
                  <a:pt x="468354" y="404688"/>
                </a:lnTo>
                <a:lnTo>
                  <a:pt x="445031" y="441185"/>
                </a:lnTo>
                <a:lnTo>
                  <a:pt x="414460" y="471624"/>
                </a:lnTo>
                <a:lnTo>
                  <a:pt x="377845" y="494824"/>
                </a:lnTo>
                <a:lnTo>
                  <a:pt x="336387" y="509608"/>
                </a:lnTo>
                <a:lnTo>
                  <a:pt x="291287" y="514798"/>
                </a:lnTo>
                <a:lnTo>
                  <a:pt x="437748" y="514798"/>
                </a:lnTo>
                <a:lnTo>
                  <a:pt x="495280" y="455583"/>
                </a:lnTo>
                <a:lnTo>
                  <a:pt x="517932" y="413795"/>
                </a:lnTo>
                <a:lnTo>
                  <a:pt x="532244" y="367674"/>
                </a:lnTo>
                <a:lnTo>
                  <a:pt x="537232" y="318226"/>
                </a:lnTo>
                <a:lnTo>
                  <a:pt x="532244" y="268581"/>
                </a:lnTo>
                <a:lnTo>
                  <a:pt x="517932" y="222367"/>
                </a:lnTo>
                <a:lnTo>
                  <a:pt x="495280" y="180567"/>
                </a:lnTo>
                <a:lnTo>
                  <a:pt x="465269" y="144164"/>
                </a:lnTo>
                <a:lnTo>
                  <a:pt x="437157" y="120967"/>
                </a:lnTo>
                <a:close/>
              </a:path>
              <a:path w="582929" h="564515">
                <a:moveTo>
                  <a:pt x="316019" y="183513"/>
                </a:moveTo>
                <a:lnTo>
                  <a:pt x="266555" y="183513"/>
                </a:lnTo>
                <a:lnTo>
                  <a:pt x="266555" y="334035"/>
                </a:lnTo>
                <a:lnTo>
                  <a:pt x="199917" y="400704"/>
                </a:lnTo>
                <a:lnTo>
                  <a:pt x="234953" y="435757"/>
                </a:lnTo>
                <a:lnTo>
                  <a:pt x="316019" y="354653"/>
                </a:lnTo>
                <a:lnTo>
                  <a:pt x="316019" y="183513"/>
                </a:lnTo>
                <a:close/>
              </a:path>
              <a:path w="582929" h="564515">
                <a:moveTo>
                  <a:pt x="158696" y="2062"/>
                </a:moveTo>
                <a:lnTo>
                  <a:pt x="122715" y="19588"/>
                </a:lnTo>
                <a:lnTo>
                  <a:pt x="89310" y="41239"/>
                </a:lnTo>
                <a:lnTo>
                  <a:pt x="39244" y="84282"/>
                </a:lnTo>
                <a:lnTo>
                  <a:pt x="0" y="134026"/>
                </a:lnTo>
                <a:lnTo>
                  <a:pt x="41220" y="160831"/>
                </a:lnTo>
                <a:lnTo>
                  <a:pt x="57203" y="138805"/>
                </a:lnTo>
                <a:lnTo>
                  <a:pt x="75312" y="118132"/>
                </a:lnTo>
                <a:lnTo>
                  <a:pt x="118164" y="81103"/>
                </a:lnTo>
                <a:lnTo>
                  <a:pt x="162217" y="54523"/>
                </a:lnTo>
                <a:lnTo>
                  <a:pt x="177933" y="47424"/>
                </a:lnTo>
                <a:lnTo>
                  <a:pt x="158696" y="2062"/>
                </a:lnTo>
                <a:close/>
              </a:path>
              <a:path w="582929" h="564515">
                <a:moveTo>
                  <a:pt x="423879" y="0"/>
                </a:moveTo>
                <a:lnTo>
                  <a:pt x="405329" y="45363"/>
                </a:lnTo>
                <a:lnTo>
                  <a:pt x="420754" y="52461"/>
                </a:lnTo>
                <a:lnTo>
                  <a:pt x="435986" y="60397"/>
                </a:lnTo>
                <a:lnTo>
                  <a:pt x="486867" y="96556"/>
                </a:lnTo>
                <a:lnTo>
                  <a:pt x="524996" y="137516"/>
                </a:lnTo>
                <a:lnTo>
                  <a:pt x="541355" y="160831"/>
                </a:lnTo>
                <a:lnTo>
                  <a:pt x="582575" y="134713"/>
                </a:lnTo>
                <a:lnTo>
                  <a:pt x="542643" y="82563"/>
                </a:lnTo>
                <a:lnTo>
                  <a:pt x="493952" y="39176"/>
                </a:lnTo>
                <a:lnTo>
                  <a:pt x="459946" y="17526"/>
                </a:lnTo>
                <a:lnTo>
                  <a:pt x="442170" y="8247"/>
                </a:lnTo>
                <a:lnTo>
                  <a:pt x="423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3645588" y="524545"/>
            <a:ext cx="467359" cy="591820"/>
          </a:xfrm>
          <a:custGeom>
            <a:avLst/>
            <a:gdLst/>
            <a:ahLst/>
            <a:cxnLst/>
            <a:rect l="l" t="t" r="r" b="b"/>
            <a:pathLst>
              <a:path w="467360" h="591819">
                <a:moveTo>
                  <a:pt x="80979" y="420585"/>
                </a:moveTo>
                <a:lnTo>
                  <a:pt x="56409" y="455459"/>
                </a:lnTo>
                <a:lnTo>
                  <a:pt x="49588" y="493297"/>
                </a:lnTo>
                <a:lnTo>
                  <a:pt x="57903" y="529949"/>
                </a:lnTo>
                <a:lnTo>
                  <a:pt x="78742" y="561266"/>
                </a:lnTo>
                <a:lnTo>
                  <a:pt x="109494" y="583099"/>
                </a:lnTo>
                <a:lnTo>
                  <a:pt x="147547" y="591299"/>
                </a:lnTo>
                <a:lnTo>
                  <a:pt x="159106" y="590524"/>
                </a:lnTo>
                <a:lnTo>
                  <a:pt x="171051" y="588201"/>
                </a:lnTo>
                <a:lnTo>
                  <a:pt x="183254" y="584329"/>
                </a:lnTo>
                <a:lnTo>
                  <a:pt x="195585" y="578909"/>
                </a:lnTo>
                <a:lnTo>
                  <a:pt x="264100" y="540705"/>
                </a:lnTo>
                <a:lnTo>
                  <a:pt x="135548" y="540705"/>
                </a:lnTo>
                <a:lnTo>
                  <a:pt x="108344" y="521603"/>
                </a:lnTo>
                <a:lnTo>
                  <a:pt x="98510" y="489852"/>
                </a:lnTo>
                <a:lnTo>
                  <a:pt x="114606" y="457069"/>
                </a:lnTo>
                <a:lnTo>
                  <a:pt x="80979" y="420585"/>
                </a:lnTo>
                <a:close/>
              </a:path>
              <a:path w="467360" h="591819">
                <a:moveTo>
                  <a:pt x="319799" y="0"/>
                </a:moveTo>
                <a:lnTo>
                  <a:pt x="271760" y="11701"/>
                </a:lnTo>
                <a:lnTo>
                  <a:pt x="50783" y="135605"/>
                </a:lnTo>
                <a:lnTo>
                  <a:pt x="13038" y="172433"/>
                </a:lnTo>
                <a:lnTo>
                  <a:pt x="0" y="221650"/>
                </a:lnTo>
                <a:lnTo>
                  <a:pt x="1662" y="239247"/>
                </a:lnTo>
                <a:lnTo>
                  <a:pt x="6605" y="256585"/>
                </a:lnTo>
                <a:lnTo>
                  <a:pt x="14765" y="273148"/>
                </a:lnTo>
                <a:lnTo>
                  <a:pt x="26078" y="288422"/>
                </a:lnTo>
                <a:lnTo>
                  <a:pt x="58332" y="322839"/>
                </a:lnTo>
                <a:lnTo>
                  <a:pt x="174311" y="448809"/>
                </a:lnTo>
                <a:lnTo>
                  <a:pt x="183350" y="458790"/>
                </a:lnTo>
                <a:lnTo>
                  <a:pt x="190524" y="468255"/>
                </a:lnTo>
                <a:lnTo>
                  <a:pt x="195253" y="479011"/>
                </a:lnTo>
                <a:lnTo>
                  <a:pt x="196957" y="492864"/>
                </a:lnTo>
                <a:lnTo>
                  <a:pt x="195113" y="506211"/>
                </a:lnTo>
                <a:lnTo>
                  <a:pt x="189924" y="518075"/>
                </a:lnTo>
                <a:lnTo>
                  <a:pt x="181903" y="528002"/>
                </a:lnTo>
                <a:lnTo>
                  <a:pt x="171566" y="535542"/>
                </a:lnTo>
                <a:lnTo>
                  <a:pt x="135548" y="540705"/>
                </a:lnTo>
                <a:lnTo>
                  <a:pt x="264100" y="540705"/>
                </a:lnTo>
                <a:lnTo>
                  <a:pt x="347430" y="494240"/>
                </a:lnTo>
                <a:lnTo>
                  <a:pt x="245682" y="494240"/>
                </a:lnTo>
                <a:lnTo>
                  <a:pt x="243003" y="467554"/>
                </a:lnTo>
                <a:lnTo>
                  <a:pt x="231990" y="443148"/>
                </a:lnTo>
                <a:lnTo>
                  <a:pt x="209415" y="414049"/>
                </a:lnTo>
                <a:lnTo>
                  <a:pt x="172049" y="373288"/>
                </a:lnTo>
                <a:lnTo>
                  <a:pt x="78072" y="272471"/>
                </a:lnTo>
                <a:lnTo>
                  <a:pt x="60819" y="252885"/>
                </a:lnTo>
                <a:lnTo>
                  <a:pt x="51930" y="237816"/>
                </a:lnTo>
                <a:lnTo>
                  <a:pt x="49410" y="221650"/>
                </a:lnTo>
                <a:lnTo>
                  <a:pt x="53367" y="202000"/>
                </a:lnTo>
                <a:lnTo>
                  <a:pt x="64079" y="186286"/>
                </a:lnTo>
                <a:lnTo>
                  <a:pt x="79810" y="175864"/>
                </a:lnTo>
                <a:lnTo>
                  <a:pt x="98822" y="172088"/>
                </a:lnTo>
                <a:lnTo>
                  <a:pt x="183056" y="172088"/>
                </a:lnTo>
                <a:lnTo>
                  <a:pt x="181602" y="168991"/>
                </a:lnTo>
                <a:lnTo>
                  <a:pt x="167223" y="151050"/>
                </a:lnTo>
                <a:lnTo>
                  <a:pt x="148918" y="136982"/>
                </a:lnTo>
                <a:lnTo>
                  <a:pt x="283256" y="61693"/>
                </a:lnTo>
                <a:lnTo>
                  <a:pt x="305838" y="50927"/>
                </a:lnTo>
                <a:lnTo>
                  <a:pt x="319799" y="48873"/>
                </a:lnTo>
                <a:lnTo>
                  <a:pt x="402094" y="48873"/>
                </a:lnTo>
                <a:lnTo>
                  <a:pt x="392444" y="32446"/>
                </a:lnTo>
                <a:lnTo>
                  <a:pt x="359762" y="8722"/>
                </a:lnTo>
                <a:lnTo>
                  <a:pt x="319799" y="0"/>
                </a:lnTo>
                <a:close/>
              </a:path>
              <a:path w="467360" h="591819">
                <a:moveTo>
                  <a:pt x="361427" y="215455"/>
                </a:moveTo>
                <a:lnTo>
                  <a:pt x="293721" y="215455"/>
                </a:lnTo>
                <a:lnTo>
                  <a:pt x="324779" y="248607"/>
                </a:lnTo>
                <a:lnTo>
                  <a:pt x="371252" y="298148"/>
                </a:lnTo>
                <a:lnTo>
                  <a:pt x="396729" y="327234"/>
                </a:lnTo>
                <a:lnTo>
                  <a:pt x="412984" y="350456"/>
                </a:lnTo>
                <a:lnTo>
                  <a:pt x="419745" y="369544"/>
                </a:lnTo>
                <a:lnTo>
                  <a:pt x="416739" y="386231"/>
                </a:lnTo>
                <a:lnTo>
                  <a:pt x="403694" y="402247"/>
                </a:lnTo>
                <a:lnTo>
                  <a:pt x="380338" y="419325"/>
                </a:lnTo>
                <a:lnTo>
                  <a:pt x="346399" y="439195"/>
                </a:lnTo>
                <a:lnTo>
                  <a:pt x="245682" y="494240"/>
                </a:lnTo>
                <a:lnTo>
                  <a:pt x="347430" y="494240"/>
                </a:lnTo>
                <a:lnTo>
                  <a:pt x="416563" y="455692"/>
                </a:lnTo>
                <a:lnTo>
                  <a:pt x="453536" y="419639"/>
                </a:lnTo>
                <a:lnTo>
                  <a:pt x="467347" y="369647"/>
                </a:lnTo>
                <a:lnTo>
                  <a:pt x="464075" y="342774"/>
                </a:lnTo>
                <a:lnTo>
                  <a:pt x="452370" y="318048"/>
                </a:lnTo>
                <a:lnTo>
                  <a:pt x="429399" y="288862"/>
                </a:lnTo>
                <a:lnTo>
                  <a:pt x="392227" y="248497"/>
                </a:lnTo>
                <a:lnTo>
                  <a:pt x="361427" y="215455"/>
                </a:lnTo>
                <a:close/>
              </a:path>
              <a:path w="467360" h="591819">
                <a:moveTo>
                  <a:pt x="183056" y="172088"/>
                </a:moveTo>
                <a:lnTo>
                  <a:pt x="98822" y="172088"/>
                </a:lnTo>
                <a:lnTo>
                  <a:pt x="124460" y="179284"/>
                </a:lnTo>
                <a:lnTo>
                  <a:pt x="141799" y="197644"/>
                </a:lnTo>
                <a:lnTo>
                  <a:pt x="147943" y="222328"/>
                </a:lnTo>
                <a:lnTo>
                  <a:pt x="139998" y="248497"/>
                </a:lnTo>
                <a:lnTo>
                  <a:pt x="133135" y="258822"/>
                </a:lnTo>
                <a:lnTo>
                  <a:pt x="161272" y="289798"/>
                </a:lnTo>
                <a:lnTo>
                  <a:pt x="293721" y="215455"/>
                </a:lnTo>
                <a:lnTo>
                  <a:pt x="361427" y="215455"/>
                </a:lnTo>
                <a:lnTo>
                  <a:pt x="359503" y="213390"/>
                </a:lnTo>
                <a:lnTo>
                  <a:pt x="196272" y="213390"/>
                </a:lnTo>
                <a:lnTo>
                  <a:pt x="191478" y="190029"/>
                </a:lnTo>
                <a:lnTo>
                  <a:pt x="183056" y="172088"/>
                </a:lnTo>
                <a:close/>
              </a:path>
              <a:path w="467360" h="591819">
                <a:moveTo>
                  <a:pt x="402094" y="48873"/>
                </a:moveTo>
                <a:lnTo>
                  <a:pt x="319799" y="48873"/>
                </a:lnTo>
                <a:lnTo>
                  <a:pt x="344033" y="55315"/>
                </a:lnTo>
                <a:lnTo>
                  <a:pt x="361318" y="72019"/>
                </a:lnTo>
                <a:lnTo>
                  <a:pt x="368824" y="95046"/>
                </a:lnTo>
                <a:lnTo>
                  <a:pt x="363720" y="120462"/>
                </a:lnTo>
                <a:lnTo>
                  <a:pt x="196272" y="213390"/>
                </a:lnTo>
                <a:lnTo>
                  <a:pt x="359503" y="213390"/>
                </a:lnTo>
                <a:lnTo>
                  <a:pt x="338329" y="190675"/>
                </a:lnTo>
                <a:lnTo>
                  <a:pt x="398720" y="156945"/>
                </a:lnTo>
                <a:lnTo>
                  <a:pt x="416733" y="110224"/>
                </a:lnTo>
                <a:lnTo>
                  <a:pt x="413038" y="67502"/>
                </a:lnTo>
                <a:lnTo>
                  <a:pt x="402094" y="48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6540437" y="1780679"/>
            <a:ext cx="576580" cy="594360"/>
          </a:xfrm>
          <a:custGeom>
            <a:avLst/>
            <a:gdLst/>
            <a:ahLst/>
            <a:cxnLst/>
            <a:rect l="l" t="t" r="r" b="b"/>
            <a:pathLst>
              <a:path w="576579" h="594360">
                <a:moveTo>
                  <a:pt x="467301" y="49756"/>
                </a:moveTo>
                <a:lnTo>
                  <a:pt x="73531" y="49756"/>
                </a:lnTo>
                <a:lnTo>
                  <a:pt x="73531" y="371092"/>
                </a:lnTo>
                <a:lnTo>
                  <a:pt x="123009" y="371092"/>
                </a:lnTo>
                <a:lnTo>
                  <a:pt x="123009" y="98819"/>
                </a:lnTo>
                <a:lnTo>
                  <a:pt x="467301" y="98819"/>
                </a:lnTo>
                <a:lnTo>
                  <a:pt x="467301" y="49756"/>
                </a:lnTo>
                <a:close/>
              </a:path>
              <a:path w="576579" h="594360">
                <a:moveTo>
                  <a:pt x="467301" y="271581"/>
                </a:moveTo>
                <a:lnTo>
                  <a:pt x="418509" y="308898"/>
                </a:lnTo>
                <a:lnTo>
                  <a:pt x="418509" y="371092"/>
                </a:lnTo>
                <a:lnTo>
                  <a:pt x="467301" y="371092"/>
                </a:lnTo>
                <a:lnTo>
                  <a:pt x="467301" y="271581"/>
                </a:lnTo>
                <a:close/>
              </a:path>
              <a:path w="576579" h="594360">
                <a:moveTo>
                  <a:pt x="318176" y="279182"/>
                </a:moveTo>
                <a:lnTo>
                  <a:pt x="254953" y="326866"/>
                </a:lnTo>
                <a:lnTo>
                  <a:pt x="284504" y="366255"/>
                </a:lnTo>
                <a:lnTo>
                  <a:pt x="347727" y="318573"/>
                </a:lnTo>
                <a:lnTo>
                  <a:pt x="318176" y="279182"/>
                </a:lnTo>
                <a:close/>
              </a:path>
              <a:path w="576579" h="594360">
                <a:moveTo>
                  <a:pt x="467301" y="98819"/>
                </a:moveTo>
                <a:lnTo>
                  <a:pt x="418509" y="98819"/>
                </a:lnTo>
                <a:lnTo>
                  <a:pt x="418509" y="185892"/>
                </a:lnTo>
                <a:lnTo>
                  <a:pt x="325735" y="264671"/>
                </a:lnTo>
                <a:lnTo>
                  <a:pt x="361471" y="304060"/>
                </a:lnTo>
                <a:lnTo>
                  <a:pt x="570077" y="148576"/>
                </a:lnTo>
                <a:lnTo>
                  <a:pt x="467301" y="148576"/>
                </a:lnTo>
                <a:lnTo>
                  <a:pt x="467301" y="98819"/>
                </a:lnTo>
                <a:close/>
              </a:path>
              <a:path w="576579" h="594360">
                <a:moveTo>
                  <a:pt x="536709" y="104348"/>
                </a:moveTo>
                <a:lnTo>
                  <a:pt x="467301" y="148576"/>
                </a:lnTo>
                <a:lnTo>
                  <a:pt x="570077" y="148576"/>
                </a:lnTo>
                <a:lnTo>
                  <a:pt x="576567" y="143738"/>
                </a:lnTo>
                <a:lnTo>
                  <a:pt x="536709" y="104348"/>
                </a:lnTo>
                <a:close/>
              </a:path>
              <a:path w="576579" h="594360">
                <a:moveTo>
                  <a:pt x="295499" y="0"/>
                </a:moveTo>
                <a:lnTo>
                  <a:pt x="246020" y="0"/>
                </a:lnTo>
                <a:lnTo>
                  <a:pt x="246020" y="49756"/>
                </a:lnTo>
                <a:lnTo>
                  <a:pt x="295499" y="49756"/>
                </a:lnTo>
                <a:lnTo>
                  <a:pt x="295499" y="0"/>
                </a:lnTo>
                <a:close/>
              </a:path>
              <a:path w="576579" h="594360">
                <a:moveTo>
                  <a:pt x="213034" y="470603"/>
                </a:moveTo>
                <a:lnTo>
                  <a:pt x="160119" y="470603"/>
                </a:lnTo>
                <a:lnTo>
                  <a:pt x="114076" y="594301"/>
                </a:lnTo>
                <a:lnTo>
                  <a:pt x="166991" y="594301"/>
                </a:lnTo>
                <a:lnTo>
                  <a:pt x="213034" y="470603"/>
                </a:lnTo>
                <a:close/>
              </a:path>
              <a:path w="576579" h="594360">
                <a:moveTo>
                  <a:pt x="295499" y="470603"/>
                </a:moveTo>
                <a:lnTo>
                  <a:pt x="246020" y="470603"/>
                </a:lnTo>
                <a:lnTo>
                  <a:pt x="246020" y="594301"/>
                </a:lnTo>
                <a:lnTo>
                  <a:pt x="295499" y="594301"/>
                </a:lnTo>
                <a:lnTo>
                  <a:pt x="295499" y="470603"/>
                </a:lnTo>
                <a:close/>
              </a:path>
              <a:path w="576579" h="594360">
                <a:moveTo>
                  <a:pt x="428129" y="470603"/>
                </a:moveTo>
                <a:lnTo>
                  <a:pt x="375902" y="470603"/>
                </a:lnTo>
                <a:lnTo>
                  <a:pt x="421944" y="594301"/>
                </a:lnTo>
                <a:lnTo>
                  <a:pt x="474173" y="594301"/>
                </a:lnTo>
                <a:lnTo>
                  <a:pt x="428129" y="470603"/>
                </a:lnTo>
                <a:close/>
              </a:path>
              <a:path w="576579" h="594360">
                <a:moveTo>
                  <a:pt x="541519" y="420848"/>
                </a:moveTo>
                <a:lnTo>
                  <a:pt x="0" y="420848"/>
                </a:lnTo>
                <a:lnTo>
                  <a:pt x="0" y="470603"/>
                </a:lnTo>
                <a:lnTo>
                  <a:pt x="541519" y="470603"/>
                </a:lnTo>
                <a:lnTo>
                  <a:pt x="541519" y="420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5062027" y="1813210"/>
            <a:ext cx="591185" cy="532130"/>
          </a:xfrm>
          <a:custGeom>
            <a:avLst/>
            <a:gdLst/>
            <a:ahLst/>
            <a:cxnLst/>
            <a:rect l="l" t="t" r="r" b="b"/>
            <a:pathLst>
              <a:path w="591185" h="532130">
                <a:moveTo>
                  <a:pt x="157962" y="49067"/>
                </a:moveTo>
                <a:lnTo>
                  <a:pt x="79974" y="49067"/>
                </a:lnTo>
                <a:lnTo>
                  <a:pt x="87595" y="49744"/>
                </a:lnTo>
                <a:lnTo>
                  <a:pt x="94676" y="51538"/>
                </a:lnTo>
                <a:lnTo>
                  <a:pt x="122529" y="97188"/>
                </a:lnTo>
                <a:lnTo>
                  <a:pt x="122644" y="97875"/>
                </a:lnTo>
                <a:lnTo>
                  <a:pt x="118294" y="138530"/>
                </a:lnTo>
                <a:lnTo>
                  <a:pt x="102535" y="181108"/>
                </a:lnTo>
                <a:lnTo>
                  <a:pt x="78626" y="218206"/>
                </a:lnTo>
                <a:lnTo>
                  <a:pt x="73107" y="224395"/>
                </a:lnTo>
                <a:lnTo>
                  <a:pt x="73107" y="231958"/>
                </a:lnTo>
                <a:lnTo>
                  <a:pt x="77419" y="289460"/>
                </a:lnTo>
                <a:lnTo>
                  <a:pt x="93674" y="340740"/>
                </a:lnTo>
                <a:lnTo>
                  <a:pt x="128297" y="392858"/>
                </a:lnTo>
                <a:lnTo>
                  <a:pt x="160602" y="420330"/>
                </a:lnTo>
                <a:lnTo>
                  <a:pt x="199440" y="439873"/>
                </a:lnTo>
                <a:lnTo>
                  <a:pt x="244615" y="451551"/>
                </a:lnTo>
                <a:lnTo>
                  <a:pt x="295935" y="455430"/>
                </a:lnTo>
                <a:lnTo>
                  <a:pt x="346759" y="451551"/>
                </a:lnTo>
                <a:lnTo>
                  <a:pt x="391569" y="439873"/>
                </a:lnTo>
                <a:lnTo>
                  <a:pt x="430298" y="420330"/>
                </a:lnTo>
                <a:lnTo>
                  <a:pt x="446573" y="406610"/>
                </a:lnTo>
                <a:lnTo>
                  <a:pt x="295245" y="406610"/>
                </a:lnTo>
                <a:lnTo>
                  <a:pt x="254780" y="403645"/>
                </a:lnTo>
                <a:lnTo>
                  <a:pt x="189113" y="379922"/>
                </a:lnTo>
                <a:lnTo>
                  <a:pt x="141588" y="326891"/>
                </a:lnTo>
                <a:lnTo>
                  <a:pt x="123328" y="263631"/>
                </a:lnTo>
                <a:lnTo>
                  <a:pt x="122088" y="242960"/>
                </a:lnTo>
                <a:lnTo>
                  <a:pt x="144917" y="206319"/>
                </a:lnTo>
                <a:lnTo>
                  <a:pt x="162485" y="163374"/>
                </a:lnTo>
                <a:lnTo>
                  <a:pt x="171659" y="118201"/>
                </a:lnTo>
                <a:lnTo>
                  <a:pt x="169352" y="74635"/>
                </a:lnTo>
                <a:lnTo>
                  <a:pt x="157962" y="49067"/>
                </a:lnTo>
                <a:close/>
              </a:path>
              <a:path w="591185" h="532130">
                <a:moveTo>
                  <a:pt x="512726" y="0"/>
                </a:moveTo>
                <a:lnTo>
                  <a:pt x="463142" y="13042"/>
                </a:lnTo>
                <a:lnTo>
                  <a:pt x="421828" y="74282"/>
                </a:lnTo>
                <a:lnTo>
                  <a:pt x="419555" y="117408"/>
                </a:lnTo>
                <a:lnTo>
                  <a:pt x="419551" y="118201"/>
                </a:lnTo>
                <a:lnTo>
                  <a:pt x="428723" y="163418"/>
                </a:lnTo>
                <a:lnTo>
                  <a:pt x="446269" y="206324"/>
                </a:lnTo>
                <a:lnTo>
                  <a:pt x="469093" y="242960"/>
                </a:lnTo>
                <a:lnTo>
                  <a:pt x="467454" y="263921"/>
                </a:lnTo>
                <a:lnTo>
                  <a:pt x="448914" y="326988"/>
                </a:lnTo>
                <a:lnTo>
                  <a:pt x="426321" y="359165"/>
                </a:lnTo>
                <a:lnTo>
                  <a:pt x="371648" y="394749"/>
                </a:lnTo>
                <a:lnTo>
                  <a:pt x="295245" y="406610"/>
                </a:lnTo>
                <a:lnTo>
                  <a:pt x="446573" y="406610"/>
                </a:lnTo>
                <a:lnTo>
                  <a:pt x="497119" y="340740"/>
                </a:lnTo>
                <a:lnTo>
                  <a:pt x="513244" y="289460"/>
                </a:lnTo>
                <a:lnTo>
                  <a:pt x="517987" y="249653"/>
                </a:lnTo>
                <a:lnTo>
                  <a:pt x="518073" y="231958"/>
                </a:lnTo>
                <a:lnTo>
                  <a:pt x="517383" y="224395"/>
                </a:lnTo>
                <a:lnTo>
                  <a:pt x="512554" y="218206"/>
                </a:lnTo>
                <a:lnTo>
                  <a:pt x="488258" y="181097"/>
                </a:lnTo>
                <a:lnTo>
                  <a:pt x="472369" y="138444"/>
                </a:lnTo>
                <a:lnTo>
                  <a:pt x="468178" y="97875"/>
                </a:lnTo>
                <a:lnTo>
                  <a:pt x="468171" y="97188"/>
                </a:lnTo>
                <a:lnTo>
                  <a:pt x="478750" y="64871"/>
                </a:lnTo>
                <a:lnTo>
                  <a:pt x="510916" y="49067"/>
                </a:lnTo>
                <a:lnTo>
                  <a:pt x="584843" y="49067"/>
                </a:lnTo>
                <a:lnTo>
                  <a:pt x="580808" y="38086"/>
                </a:lnTo>
                <a:lnTo>
                  <a:pt x="560845" y="16050"/>
                </a:lnTo>
                <a:lnTo>
                  <a:pt x="545754" y="7692"/>
                </a:lnTo>
                <a:lnTo>
                  <a:pt x="529628" y="2299"/>
                </a:lnTo>
                <a:lnTo>
                  <a:pt x="512726" y="0"/>
                </a:lnTo>
                <a:close/>
              </a:path>
              <a:path w="591185" h="532130">
                <a:moveTo>
                  <a:pt x="270410" y="39430"/>
                </a:moveTo>
                <a:lnTo>
                  <a:pt x="221429" y="39430"/>
                </a:lnTo>
                <a:lnTo>
                  <a:pt x="221429" y="368105"/>
                </a:lnTo>
                <a:lnTo>
                  <a:pt x="235776" y="372348"/>
                </a:lnTo>
                <a:lnTo>
                  <a:pt x="245661" y="375754"/>
                </a:lnTo>
                <a:lnTo>
                  <a:pt x="255675" y="378257"/>
                </a:lnTo>
                <a:lnTo>
                  <a:pt x="270410" y="379794"/>
                </a:lnTo>
                <a:lnTo>
                  <a:pt x="270410" y="39430"/>
                </a:lnTo>
                <a:close/>
              </a:path>
              <a:path w="591185" h="532130">
                <a:moveTo>
                  <a:pt x="369751" y="39430"/>
                </a:moveTo>
                <a:lnTo>
                  <a:pt x="320080" y="39430"/>
                </a:lnTo>
                <a:lnTo>
                  <a:pt x="320080" y="379794"/>
                </a:lnTo>
                <a:lnTo>
                  <a:pt x="334826" y="378257"/>
                </a:lnTo>
                <a:lnTo>
                  <a:pt x="344916" y="375754"/>
                </a:lnTo>
                <a:lnTo>
                  <a:pt x="355005" y="372348"/>
                </a:lnTo>
                <a:lnTo>
                  <a:pt x="369751" y="368105"/>
                </a:lnTo>
                <a:lnTo>
                  <a:pt x="369751" y="39430"/>
                </a:lnTo>
                <a:close/>
              </a:path>
              <a:path w="591185" h="532130">
                <a:moveTo>
                  <a:pt x="78357" y="0"/>
                </a:moveTo>
                <a:lnTo>
                  <a:pt x="30336" y="16050"/>
                </a:lnTo>
                <a:lnTo>
                  <a:pt x="13" y="64871"/>
                </a:lnTo>
                <a:lnTo>
                  <a:pt x="0" y="65559"/>
                </a:lnTo>
                <a:lnTo>
                  <a:pt x="844" y="93503"/>
                </a:lnTo>
                <a:lnTo>
                  <a:pt x="21076" y="129666"/>
                </a:lnTo>
                <a:lnTo>
                  <a:pt x="62080" y="146104"/>
                </a:lnTo>
                <a:lnTo>
                  <a:pt x="70779" y="142655"/>
                </a:lnTo>
                <a:lnTo>
                  <a:pt x="77538" y="136241"/>
                </a:lnTo>
                <a:lnTo>
                  <a:pt x="81386" y="127442"/>
                </a:lnTo>
                <a:lnTo>
                  <a:pt x="81483" y="117408"/>
                </a:lnTo>
                <a:lnTo>
                  <a:pt x="78023" y="108533"/>
                </a:lnTo>
                <a:lnTo>
                  <a:pt x="71587" y="101722"/>
                </a:lnTo>
                <a:lnTo>
                  <a:pt x="62759" y="97875"/>
                </a:lnTo>
                <a:lnTo>
                  <a:pt x="58620" y="97188"/>
                </a:lnTo>
                <a:lnTo>
                  <a:pt x="55171" y="95126"/>
                </a:lnTo>
                <a:lnTo>
                  <a:pt x="53101" y="91688"/>
                </a:lnTo>
                <a:lnTo>
                  <a:pt x="48929" y="82620"/>
                </a:lnTo>
                <a:lnTo>
                  <a:pt x="48703" y="72778"/>
                </a:lnTo>
                <a:lnTo>
                  <a:pt x="52228" y="63453"/>
                </a:lnTo>
                <a:lnTo>
                  <a:pt x="59310" y="55932"/>
                </a:lnTo>
                <a:lnTo>
                  <a:pt x="65767" y="52354"/>
                </a:lnTo>
                <a:lnTo>
                  <a:pt x="72677" y="50001"/>
                </a:lnTo>
                <a:lnTo>
                  <a:pt x="79974" y="49067"/>
                </a:lnTo>
                <a:lnTo>
                  <a:pt x="157962" y="49067"/>
                </a:lnTo>
                <a:lnTo>
                  <a:pt x="152443" y="36679"/>
                </a:lnTo>
                <a:lnTo>
                  <a:pt x="140984" y="23550"/>
                </a:lnTo>
                <a:lnTo>
                  <a:pt x="127521" y="13128"/>
                </a:lnTo>
                <a:lnTo>
                  <a:pt x="112338" y="5532"/>
                </a:lnTo>
                <a:lnTo>
                  <a:pt x="95873" y="923"/>
                </a:lnTo>
                <a:lnTo>
                  <a:pt x="78357" y="0"/>
                </a:lnTo>
                <a:close/>
              </a:path>
              <a:path w="591185" h="532130">
                <a:moveTo>
                  <a:pt x="584843" y="49067"/>
                </a:moveTo>
                <a:lnTo>
                  <a:pt x="510916" y="49067"/>
                </a:lnTo>
                <a:lnTo>
                  <a:pt x="518246" y="50001"/>
                </a:lnTo>
                <a:lnTo>
                  <a:pt x="525317" y="52354"/>
                </a:lnTo>
                <a:lnTo>
                  <a:pt x="531870" y="55932"/>
                </a:lnTo>
                <a:lnTo>
                  <a:pt x="538553" y="63453"/>
                </a:lnTo>
                <a:lnTo>
                  <a:pt x="541873" y="72778"/>
                </a:lnTo>
                <a:lnTo>
                  <a:pt x="541572" y="82620"/>
                </a:lnTo>
                <a:lnTo>
                  <a:pt x="537390" y="91688"/>
                </a:lnTo>
                <a:lnTo>
                  <a:pt x="535320" y="95126"/>
                </a:lnTo>
                <a:lnTo>
                  <a:pt x="531870" y="97188"/>
                </a:lnTo>
                <a:lnTo>
                  <a:pt x="528421" y="97875"/>
                </a:lnTo>
                <a:lnTo>
                  <a:pt x="519194" y="101722"/>
                </a:lnTo>
                <a:lnTo>
                  <a:pt x="512554" y="108533"/>
                </a:lnTo>
                <a:lnTo>
                  <a:pt x="509019" y="117408"/>
                </a:lnTo>
                <a:lnTo>
                  <a:pt x="509104" y="127442"/>
                </a:lnTo>
                <a:lnTo>
                  <a:pt x="512963" y="136241"/>
                </a:lnTo>
                <a:lnTo>
                  <a:pt x="519798" y="142655"/>
                </a:lnTo>
                <a:lnTo>
                  <a:pt x="528701" y="146104"/>
                </a:lnTo>
                <a:lnTo>
                  <a:pt x="538769" y="146008"/>
                </a:lnTo>
                <a:lnTo>
                  <a:pt x="578092" y="120566"/>
                </a:lnTo>
                <a:lnTo>
                  <a:pt x="590666" y="65559"/>
                </a:lnTo>
                <a:lnTo>
                  <a:pt x="590650" y="64871"/>
                </a:lnTo>
                <a:lnTo>
                  <a:pt x="584843" y="49067"/>
                </a:lnTo>
                <a:close/>
              </a:path>
              <a:path w="591185" h="532130">
                <a:moveTo>
                  <a:pt x="393896" y="482247"/>
                </a:moveTo>
                <a:lnTo>
                  <a:pt x="196594" y="482247"/>
                </a:lnTo>
                <a:lnTo>
                  <a:pt x="196594" y="531754"/>
                </a:lnTo>
                <a:lnTo>
                  <a:pt x="393896" y="531754"/>
                </a:lnTo>
                <a:lnTo>
                  <a:pt x="393896" y="4822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630619" y="562065"/>
            <a:ext cx="588645" cy="516255"/>
          </a:xfrm>
          <a:custGeom>
            <a:avLst/>
            <a:gdLst/>
            <a:ahLst/>
            <a:cxnLst/>
            <a:rect l="l" t="t" r="r" b="b"/>
            <a:pathLst>
              <a:path w="588644" h="516255">
                <a:moveTo>
                  <a:pt x="416596" y="0"/>
                </a:moveTo>
                <a:lnTo>
                  <a:pt x="171297" y="0"/>
                </a:lnTo>
                <a:lnTo>
                  <a:pt x="171297" y="49428"/>
                </a:lnTo>
                <a:lnTo>
                  <a:pt x="416596" y="49428"/>
                </a:lnTo>
                <a:lnTo>
                  <a:pt x="416596" y="0"/>
                </a:lnTo>
                <a:close/>
              </a:path>
              <a:path w="588644" h="516255">
                <a:moveTo>
                  <a:pt x="97982" y="344631"/>
                </a:moveTo>
                <a:lnTo>
                  <a:pt x="48648" y="344631"/>
                </a:lnTo>
                <a:lnTo>
                  <a:pt x="48648" y="458591"/>
                </a:lnTo>
                <a:lnTo>
                  <a:pt x="52599" y="478029"/>
                </a:lnTo>
                <a:lnTo>
                  <a:pt x="63294" y="496694"/>
                </a:lnTo>
                <a:lnTo>
                  <a:pt x="79000" y="510725"/>
                </a:lnTo>
                <a:lnTo>
                  <a:pt x="97982" y="516260"/>
                </a:lnTo>
                <a:lnTo>
                  <a:pt x="490597" y="516260"/>
                </a:lnTo>
                <a:lnTo>
                  <a:pt x="509472" y="510725"/>
                </a:lnTo>
                <a:lnTo>
                  <a:pt x="524942" y="496694"/>
                </a:lnTo>
                <a:lnTo>
                  <a:pt x="535402" y="478029"/>
                </a:lnTo>
                <a:lnTo>
                  <a:pt x="537481" y="467517"/>
                </a:lnTo>
                <a:lnTo>
                  <a:pt x="97982" y="467517"/>
                </a:lnTo>
                <a:lnTo>
                  <a:pt x="97982" y="344631"/>
                </a:lnTo>
                <a:close/>
              </a:path>
              <a:path w="588644" h="516255">
                <a:moveTo>
                  <a:pt x="539246" y="344631"/>
                </a:moveTo>
                <a:lnTo>
                  <a:pt x="490597" y="344631"/>
                </a:lnTo>
                <a:lnTo>
                  <a:pt x="490597" y="467517"/>
                </a:lnTo>
                <a:lnTo>
                  <a:pt x="537481" y="467517"/>
                </a:lnTo>
                <a:lnTo>
                  <a:pt x="539246" y="458591"/>
                </a:lnTo>
                <a:lnTo>
                  <a:pt x="539246" y="344631"/>
                </a:lnTo>
                <a:close/>
              </a:path>
              <a:path w="588644" h="516255">
                <a:moveTo>
                  <a:pt x="220631" y="319916"/>
                </a:moveTo>
                <a:lnTo>
                  <a:pt x="171297" y="319916"/>
                </a:lnTo>
                <a:lnTo>
                  <a:pt x="171297" y="368659"/>
                </a:lnTo>
                <a:lnTo>
                  <a:pt x="220631" y="368659"/>
                </a:lnTo>
                <a:lnTo>
                  <a:pt x="220631" y="319916"/>
                </a:lnTo>
                <a:close/>
              </a:path>
              <a:path w="588644" h="516255">
                <a:moveTo>
                  <a:pt x="416596" y="319916"/>
                </a:moveTo>
                <a:lnTo>
                  <a:pt x="367948" y="319916"/>
                </a:lnTo>
                <a:lnTo>
                  <a:pt x="367948" y="368659"/>
                </a:lnTo>
                <a:lnTo>
                  <a:pt x="416596" y="368659"/>
                </a:lnTo>
                <a:lnTo>
                  <a:pt x="416596" y="319916"/>
                </a:lnTo>
                <a:close/>
              </a:path>
              <a:path w="588644" h="516255">
                <a:moveTo>
                  <a:pt x="588579" y="98171"/>
                </a:moveTo>
                <a:lnTo>
                  <a:pt x="0" y="98171"/>
                </a:lnTo>
                <a:lnTo>
                  <a:pt x="0" y="258130"/>
                </a:lnTo>
                <a:lnTo>
                  <a:pt x="3843" y="279368"/>
                </a:lnTo>
                <a:lnTo>
                  <a:pt x="14303" y="299320"/>
                </a:lnTo>
                <a:lnTo>
                  <a:pt x="29773" y="314124"/>
                </a:lnTo>
                <a:lnTo>
                  <a:pt x="48648" y="319916"/>
                </a:lnTo>
                <a:lnTo>
                  <a:pt x="539931" y="319916"/>
                </a:lnTo>
                <a:lnTo>
                  <a:pt x="574276" y="299320"/>
                </a:lnTo>
                <a:lnTo>
                  <a:pt x="48648" y="270487"/>
                </a:lnTo>
                <a:lnTo>
                  <a:pt x="48648" y="147600"/>
                </a:lnTo>
                <a:lnTo>
                  <a:pt x="588579" y="147600"/>
                </a:lnTo>
                <a:lnTo>
                  <a:pt x="588579" y="98171"/>
                </a:lnTo>
                <a:close/>
              </a:path>
              <a:path w="588644" h="516255">
                <a:moveTo>
                  <a:pt x="220631" y="221057"/>
                </a:moveTo>
                <a:lnTo>
                  <a:pt x="171297" y="221057"/>
                </a:lnTo>
                <a:lnTo>
                  <a:pt x="171297" y="270487"/>
                </a:lnTo>
                <a:lnTo>
                  <a:pt x="220631" y="270487"/>
                </a:lnTo>
                <a:lnTo>
                  <a:pt x="220631" y="221057"/>
                </a:lnTo>
                <a:close/>
              </a:path>
              <a:path w="588644" h="516255">
                <a:moveTo>
                  <a:pt x="416596" y="221057"/>
                </a:moveTo>
                <a:lnTo>
                  <a:pt x="367948" y="221057"/>
                </a:lnTo>
                <a:lnTo>
                  <a:pt x="367948" y="270487"/>
                </a:lnTo>
                <a:lnTo>
                  <a:pt x="416596" y="270487"/>
                </a:lnTo>
                <a:lnTo>
                  <a:pt x="416596" y="221057"/>
                </a:lnTo>
                <a:close/>
              </a:path>
              <a:path w="588644" h="516255">
                <a:moveTo>
                  <a:pt x="588579" y="147600"/>
                </a:moveTo>
                <a:lnTo>
                  <a:pt x="539246" y="147600"/>
                </a:lnTo>
                <a:lnTo>
                  <a:pt x="539246" y="270487"/>
                </a:lnTo>
                <a:lnTo>
                  <a:pt x="586343" y="270487"/>
                </a:lnTo>
                <a:lnTo>
                  <a:pt x="588579" y="258130"/>
                </a:lnTo>
                <a:lnTo>
                  <a:pt x="588579" y="147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6540437" y="532047"/>
            <a:ext cx="588645" cy="576580"/>
          </a:xfrm>
          <a:custGeom>
            <a:avLst/>
            <a:gdLst/>
            <a:ahLst/>
            <a:cxnLst/>
            <a:rect l="l" t="t" r="r" b="b"/>
            <a:pathLst>
              <a:path w="588645" h="576580">
                <a:moveTo>
                  <a:pt x="294632" y="0"/>
                </a:moveTo>
                <a:lnTo>
                  <a:pt x="147316" y="118567"/>
                </a:lnTo>
                <a:lnTo>
                  <a:pt x="147316" y="576291"/>
                </a:lnTo>
                <a:lnTo>
                  <a:pt x="195964" y="576291"/>
                </a:lnTo>
                <a:lnTo>
                  <a:pt x="195964" y="142694"/>
                </a:lnTo>
                <a:lnTo>
                  <a:pt x="294632" y="63419"/>
                </a:lnTo>
                <a:lnTo>
                  <a:pt x="373429" y="63419"/>
                </a:lnTo>
                <a:lnTo>
                  <a:pt x="294632" y="0"/>
                </a:lnTo>
                <a:close/>
              </a:path>
              <a:path w="588645" h="576580">
                <a:moveTo>
                  <a:pt x="269965" y="255746"/>
                </a:moveTo>
                <a:lnTo>
                  <a:pt x="222002" y="255746"/>
                </a:lnTo>
                <a:lnTo>
                  <a:pt x="222002" y="576291"/>
                </a:lnTo>
                <a:lnTo>
                  <a:pt x="269965" y="576291"/>
                </a:lnTo>
                <a:lnTo>
                  <a:pt x="269965" y="255746"/>
                </a:lnTo>
                <a:close/>
              </a:path>
              <a:path w="588645" h="576580">
                <a:moveTo>
                  <a:pt x="366577" y="255746"/>
                </a:moveTo>
                <a:lnTo>
                  <a:pt x="318613" y="255746"/>
                </a:lnTo>
                <a:lnTo>
                  <a:pt x="318613" y="576291"/>
                </a:lnTo>
                <a:lnTo>
                  <a:pt x="366577" y="576291"/>
                </a:lnTo>
                <a:lnTo>
                  <a:pt x="366577" y="255746"/>
                </a:lnTo>
                <a:close/>
              </a:path>
              <a:path w="588645" h="576580">
                <a:moveTo>
                  <a:pt x="373429" y="63419"/>
                </a:moveTo>
                <a:lnTo>
                  <a:pt x="294632" y="63419"/>
                </a:lnTo>
                <a:lnTo>
                  <a:pt x="392615" y="142694"/>
                </a:lnTo>
                <a:lnTo>
                  <a:pt x="392615" y="576291"/>
                </a:lnTo>
                <a:lnTo>
                  <a:pt x="441948" y="576291"/>
                </a:lnTo>
                <a:lnTo>
                  <a:pt x="441948" y="118567"/>
                </a:lnTo>
                <a:lnTo>
                  <a:pt x="373429" y="63419"/>
                </a:lnTo>
                <a:close/>
              </a:path>
              <a:path w="588645" h="576580">
                <a:moveTo>
                  <a:pt x="318613" y="156481"/>
                </a:moveTo>
                <a:lnTo>
                  <a:pt x="269965" y="156481"/>
                </a:lnTo>
                <a:lnTo>
                  <a:pt x="269965" y="206114"/>
                </a:lnTo>
                <a:lnTo>
                  <a:pt x="318613" y="206114"/>
                </a:lnTo>
                <a:lnTo>
                  <a:pt x="318613" y="156481"/>
                </a:lnTo>
                <a:close/>
              </a:path>
              <a:path w="588645" h="576580">
                <a:moveTo>
                  <a:pt x="588580" y="206114"/>
                </a:moveTo>
                <a:lnTo>
                  <a:pt x="465931" y="206114"/>
                </a:lnTo>
                <a:lnTo>
                  <a:pt x="465931" y="255746"/>
                </a:lnTo>
                <a:lnTo>
                  <a:pt x="539931" y="255746"/>
                </a:lnTo>
                <a:lnTo>
                  <a:pt x="539931" y="576291"/>
                </a:lnTo>
                <a:lnTo>
                  <a:pt x="588580" y="576291"/>
                </a:lnTo>
                <a:lnTo>
                  <a:pt x="588580" y="206114"/>
                </a:lnTo>
                <a:close/>
              </a:path>
              <a:path w="588645" h="576580">
                <a:moveTo>
                  <a:pt x="515264" y="502531"/>
                </a:moveTo>
                <a:lnTo>
                  <a:pt x="465931" y="502531"/>
                </a:lnTo>
                <a:lnTo>
                  <a:pt x="465931" y="551474"/>
                </a:lnTo>
                <a:lnTo>
                  <a:pt x="515264" y="551474"/>
                </a:lnTo>
                <a:lnTo>
                  <a:pt x="515264" y="502531"/>
                </a:lnTo>
                <a:close/>
              </a:path>
              <a:path w="588645" h="576580">
                <a:moveTo>
                  <a:pt x="515264" y="403266"/>
                </a:moveTo>
                <a:lnTo>
                  <a:pt x="465931" y="403266"/>
                </a:lnTo>
                <a:lnTo>
                  <a:pt x="465931" y="452898"/>
                </a:lnTo>
                <a:lnTo>
                  <a:pt x="515264" y="452898"/>
                </a:lnTo>
                <a:lnTo>
                  <a:pt x="515264" y="403266"/>
                </a:lnTo>
                <a:close/>
              </a:path>
              <a:path w="588645" h="576580">
                <a:moveTo>
                  <a:pt x="515264" y="304690"/>
                </a:moveTo>
                <a:lnTo>
                  <a:pt x="465931" y="304690"/>
                </a:lnTo>
                <a:lnTo>
                  <a:pt x="465931" y="354322"/>
                </a:lnTo>
                <a:lnTo>
                  <a:pt x="515264" y="354322"/>
                </a:lnTo>
                <a:lnTo>
                  <a:pt x="515264" y="304690"/>
                </a:lnTo>
                <a:close/>
              </a:path>
              <a:path w="588645" h="576580">
                <a:moveTo>
                  <a:pt x="122648" y="206114"/>
                </a:moveTo>
                <a:lnTo>
                  <a:pt x="0" y="206114"/>
                </a:lnTo>
                <a:lnTo>
                  <a:pt x="0" y="576291"/>
                </a:lnTo>
                <a:lnTo>
                  <a:pt x="49334" y="576291"/>
                </a:lnTo>
                <a:lnTo>
                  <a:pt x="49334" y="255746"/>
                </a:lnTo>
                <a:lnTo>
                  <a:pt x="122648" y="255746"/>
                </a:lnTo>
                <a:lnTo>
                  <a:pt x="122648" y="206114"/>
                </a:lnTo>
                <a:close/>
              </a:path>
              <a:path w="588645" h="576580">
                <a:moveTo>
                  <a:pt x="122648" y="502531"/>
                </a:moveTo>
                <a:lnTo>
                  <a:pt x="73315" y="502531"/>
                </a:lnTo>
                <a:lnTo>
                  <a:pt x="73315" y="551474"/>
                </a:lnTo>
                <a:lnTo>
                  <a:pt x="122648" y="551474"/>
                </a:lnTo>
                <a:lnTo>
                  <a:pt x="122648" y="502531"/>
                </a:lnTo>
                <a:close/>
              </a:path>
              <a:path w="588645" h="576580">
                <a:moveTo>
                  <a:pt x="122648" y="403266"/>
                </a:moveTo>
                <a:lnTo>
                  <a:pt x="73315" y="403266"/>
                </a:lnTo>
                <a:lnTo>
                  <a:pt x="73315" y="452898"/>
                </a:lnTo>
                <a:lnTo>
                  <a:pt x="122648" y="452898"/>
                </a:lnTo>
                <a:lnTo>
                  <a:pt x="122648" y="403266"/>
                </a:lnTo>
                <a:close/>
              </a:path>
              <a:path w="588645" h="576580">
                <a:moveTo>
                  <a:pt x="122648" y="304690"/>
                </a:moveTo>
                <a:lnTo>
                  <a:pt x="73315" y="304690"/>
                </a:lnTo>
                <a:lnTo>
                  <a:pt x="73315" y="354322"/>
                </a:lnTo>
                <a:lnTo>
                  <a:pt x="122648" y="354322"/>
                </a:lnTo>
                <a:lnTo>
                  <a:pt x="122648" y="304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60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167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13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788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0000" y="6134399"/>
            <a:ext cx="733425" cy="360045"/>
          </a:xfrm>
          <a:custGeom>
            <a:avLst/>
            <a:gdLst/>
            <a:ahLst/>
            <a:cxnLst/>
            <a:rect l="l" t="t" r="r" b="b"/>
            <a:pathLst>
              <a:path w="733425" h="360045">
                <a:moveTo>
                  <a:pt x="732799" y="0"/>
                </a:moveTo>
                <a:lnTo>
                  <a:pt x="0" y="0"/>
                </a:lnTo>
                <a:lnTo>
                  <a:pt x="0" y="360000"/>
                </a:lnTo>
                <a:lnTo>
                  <a:pt x="732799" y="360000"/>
                </a:lnTo>
                <a:lnTo>
                  <a:pt x="732799" y="0"/>
                </a:lnTo>
                <a:close/>
              </a:path>
            </a:pathLst>
          </a:custGeom>
          <a:solidFill>
            <a:srgbClr val="EFF4F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44876" y="588064"/>
            <a:ext cx="483870" cy="27940"/>
          </a:xfrm>
          <a:custGeom>
            <a:avLst/>
            <a:gdLst/>
            <a:ahLst/>
            <a:cxnLst/>
            <a:rect l="l" t="t" r="r" b="b"/>
            <a:pathLst>
              <a:path w="483870" h="27940">
                <a:moveTo>
                  <a:pt x="482065" y="0"/>
                </a:moveTo>
                <a:lnTo>
                  <a:pt x="0" y="0"/>
                </a:lnTo>
                <a:lnTo>
                  <a:pt x="0" y="27858"/>
                </a:lnTo>
                <a:lnTo>
                  <a:pt x="483347" y="27858"/>
                </a:lnTo>
                <a:lnTo>
                  <a:pt x="482065" y="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020740" y="588064"/>
            <a:ext cx="483870" cy="27940"/>
          </a:xfrm>
          <a:custGeom>
            <a:avLst/>
            <a:gdLst/>
            <a:ahLst/>
            <a:cxnLst/>
            <a:rect l="l" t="t" r="r" b="b"/>
            <a:pathLst>
              <a:path w="483869" h="27940">
                <a:moveTo>
                  <a:pt x="483346" y="0"/>
                </a:moveTo>
                <a:lnTo>
                  <a:pt x="2880" y="0"/>
                </a:lnTo>
                <a:lnTo>
                  <a:pt x="0" y="27858"/>
                </a:lnTo>
                <a:lnTo>
                  <a:pt x="483346" y="27858"/>
                </a:lnTo>
                <a:lnTo>
                  <a:pt x="483346" y="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697" y="688356"/>
            <a:ext cx="110042" cy="1030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240" y="688356"/>
            <a:ext cx="75219" cy="10307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353" y="686963"/>
            <a:ext cx="101683" cy="10586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1717" y="686963"/>
            <a:ext cx="93324" cy="10586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5937" y="688356"/>
            <a:ext cx="80790" cy="10307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0407" y="688356"/>
            <a:ext cx="75219" cy="10307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520" y="688356"/>
            <a:ext cx="250726" cy="13232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8141" y="688356"/>
            <a:ext cx="331516" cy="10307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774191" y="381910"/>
            <a:ext cx="202565" cy="255270"/>
          </a:xfrm>
          <a:custGeom>
            <a:avLst/>
            <a:gdLst/>
            <a:ahLst/>
            <a:cxnLst/>
            <a:rect l="l" t="t" r="r" b="b"/>
            <a:pathLst>
              <a:path w="202565" h="255270">
                <a:moveTo>
                  <a:pt x="101628" y="0"/>
                </a:moveTo>
                <a:lnTo>
                  <a:pt x="0" y="27994"/>
                </a:lnTo>
                <a:lnTo>
                  <a:pt x="13464" y="219997"/>
                </a:lnTo>
                <a:lnTo>
                  <a:pt x="51295" y="235477"/>
                </a:lnTo>
                <a:lnTo>
                  <a:pt x="101628" y="254906"/>
                </a:lnTo>
                <a:lnTo>
                  <a:pt x="132659" y="242392"/>
                </a:lnTo>
                <a:lnTo>
                  <a:pt x="101628" y="242392"/>
                </a:lnTo>
                <a:lnTo>
                  <a:pt x="51295" y="222632"/>
                </a:lnTo>
                <a:lnTo>
                  <a:pt x="24365" y="211763"/>
                </a:lnTo>
                <a:lnTo>
                  <a:pt x="17632" y="126795"/>
                </a:lnTo>
                <a:lnTo>
                  <a:pt x="37323" y="126795"/>
                </a:lnTo>
                <a:lnTo>
                  <a:pt x="51295" y="103083"/>
                </a:lnTo>
                <a:lnTo>
                  <a:pt x="62195" y="84969"/>
                </a:lnTo>
                <a:lnTo>
                  <a:pt x="33662" y="84969"/>
                </a:lnTo>
                <a:lnTo>
                  <a:pt x="33662" y="61257"/>
                </a:lnTo>
                <a:lnTo>
                  <a:pt x="32380" y="30628"/>
                </a:lnTo>
                <a:lnTo>
                  <a:pt x="51295" y="25030"/>
                </a:lnTo>
                <a:lnTo>
                  <a:pt x="71813" y="19430"/>
                </a:lnTo>
                <a:lnTo>
                  <a:pt x="101628" y="19430"/>
                </a:lnTo>
                <a:lnTo>
                  <a:pt x="101628" y="11197"/>
                </a:lnTo>
                <a:lnTo>
                  <a:pt x="141766" y="11197"/>
                </a:lnTo>
                <a:lnTo>
                  <a:pt x="101628" y="0"/>
                </a:lnTo>
                <a:close/>
              </a:path>
              <a:path w="202565" h="255270">
                <a:moveTo>
                  <a:pt x="131443" y="46107"/>
                </a:moveTo>
                <a:lnTo>
                  <a:pt x="130161" y="130747"/>
                </a:lnTo>
                <a:lnTo>
                  <a:pt x="101628" y="132393"/>
                </a:lnTo>
                <a:lnTo>
                  <a:pt x="101628" y="242392"/>
                </a:lnTo>
                <a:lnTo>
                  <a:pt x="132659" y="242392"/>
                </a:lnTo>
                <a:lnTo>
                  <a:pt x="188189" y="219997"/>
                </a:lnTo>
                <a:lnTo>
                  <a:pt x="194786" y="128112"/>
                </a:lnTo>
                <a:lnTo>
                  <a:pt x="158374" y="128112"/>
                </a:lnTo>
                <a:lnTo>
                  <a:pt x="162541" y="51376"/>
                </a:lnTo>
                <a:lnTo>
                  <a:pt x="131443" y="46107"/>
                </a:lnTo>
                <a:close/>
              </a:path>
              <a:path w="202565" h="255270">
                <a:moveTo>
                  <a:pt x="101628" y="66855"/>
                </a:moveTo>
                <a:lnTo>
                  <a:pt x="73095" y="66855"/>
                </a:lnTo>
                <a:lnTo>
                  <a:pt x="71813" y="90567"/>
                </a:lnTo>
                <a:lnTo>
                  <a:pt x="73095" y="130747"/>
                </a:lnTo>
                <a:lnTo>
                  <a:pt x="101628" y="132393"/>
                </a:lnTo>
                <a:lnTo>
                  <a:pt x="101628" y="66855"/>
                </a:lnTo>
                <a:close/>
              </a:path>
              <a:path w="202565" h="255270">
                <a:moveTo>
                  <a:pt x="37323" y="126795"/>
                </a:moveTo>
                <a:lnTo>
                  <a:pt x="17632" y="126795"/>
                </a:lnTo>
                <a:lnTo>
                  <a:pt x="36547" y="128112"/>
                </a:lnTo>
                <a:lnTo>
                  <a:pt x="37323" y="126795"/>
                </a:lnTo>
                <a:close/>
              </a:path>
              <a:path w="202565" h="255270">
                <a:moveTo>
                  <a:pt x="141766" y="11197"/>
                </a:moveTo>
                <a:lnTo>
                  <a:pt x="101628" y="11197"/>
                </a:lnTo>
                <a:lnTo>
                  <a:pt x="191074" y="36228"/>
                </a:lnTo>
                <a:lnTo>
                  <a:pt x="184342" y="126795"/>
                </a:lnTo>
                <a:lnTo>
                  <a:pt x="158374" y="128112"/>
                </a:lnTo>
                <a:lnTo>
                  <a:pt x="194786" y="128112"/>
                </a:lnTo>
                <a:lnTo>
                  <a:pt x="201974" y="27994"/>
                </a:lnTo>
                <a:lnTo>
                  <a:pt x="141766" y="11197"/>
                </a:lnTo>
                <a:close/>
              </a:path>
              <a:path w="202565" h="255270">
                <a:moveTo>
                  <a:pt x="101628" y="19430"/>
                </a:moveTo>
                <a:lnTo>
                  <a:pt x="71813" y="19430"/>
                </a:lnTo>
                <a:lnTo>
                  <a:pt x="51295" y="53023"/>
                </a:lnTo>
                <a:lnTo>
                  <a:pt x="33662" y="84969"/>
                </a:lnTo>
                <a:lnTo>
                  <a:pt x="62195" y="84969"/>
                </a:lnTo>
                <a:lnTo>
                  <a:pt x="73095" y="66855"/>
                </a:lnTo>
                <a:lnTo>
                  <a:pt x="101628" y="66855"/>
                </a:lnTo>
                <a:lnTo>
                  <a:pt x="101628" y="1943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819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" y="8533"/>
            <a:ext cx="12192000" cy="6849745"/>
          </a:xfrm>
          <a:custGeom>
            <a:avLst/>
            <a:gdLst/>
            <a:ahLst/>
            <a:cxnLst/>
            <a:rect l="l" t="t" r="r" b="b"/>
            <a:pathLst>
              <a:path w="12192000" h="6849745">
                <a:moveTo>
                  <a:pt x="12192001" y="0"/>
                </a:moveTo>
                <a:lnTo>
                  <a:pt x="0" y="0"/>
                </a:lnTo>
                <a:lnTo>
                  <a:pt x="0" y="6849466"/>
                </a:lnTo>
                <a:lnTo>
                  <a:pt x="12192001" y="6849466"/>
                </a:lnTo>
                <a:lnTo>
                  <a:pt x="12192001" y="0"/>
                </a:lnTo>
                <a:close/>
              </a:path>
            </a:pathLst>
          </a:custGeom>
          <a:solidFill>
            <a:srgbClr val="F0F8F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86181" y="2852935"/>
            <a:ext cx="11819890" cy="3360420"/>
          </a:xfrm>
          <a:custGeom>
            <a:avLst/>
            <a:gdLst/>
            <a:ahLst/>
            <a:cxnLst/>
            <a:rect l="l" t="t" r="r" b="b"/>
            <a:pathLst>
              <a:path w="11819890" h="3360420">
                <a:moveTo>
                  <a:pt x="11819632" y="0"/>
                </a:moveTo>
                <a:lnTo>
                  <a:pt x="0" y="0"/>
                </a:lnTo>
                <a:lnTo>
                  <a:pt x="0" y="3360373"/>
                </a:lnTo>
                <a:lnTo>
                  <a:pt x="11819632" y="3360373"/>
                </a:lnTo>
                <a:lnTo>
                  <a:pt x="11819632" y="0"/>
                </a:lnTo>
                <a:close/>
              </a:path>
            </a:pathLst>
          </a:custGeom>
          <a:solidFill>
            <a:srgbClr val="D8EB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7573454" y="202454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4618544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7573454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A7E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3141091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5471A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096001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0528362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9050908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5471A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86183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9050910" y="202454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6096001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D4E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10528362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4618544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A7E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3141091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1663636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1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1" y="1233124"/>
                </a:lnTo>
                <a:lnTo>
                  <a:pt x="1477451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1663636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1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1" y="1233123"/>
                </a:lnTo>
                <a:lnTo>
                  <a:pt x="1477451" y="0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186183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017891" y="1855716"/>
            <a:ext cx="591820" cy="444500"/>
          </a:xfrm>
          <a:custGeom>
            <a:avLst/>
            <a:gdLst/>
            <a:ahLst/>
            <a:cxnLst/>
            <a:rect l="l" t="t" r="r" b="b"/>
            <a:pathLst>
              <a:path w="591820" h="444500">
                <a:moveTo>
                  <a:pt x="48896" y="73808"/>
                </a:moveTo>
                <a:lnTo>
                  <a:pt x="0" y="73808"/>
                </a:lnTo>
                <a:lnTo>
                  <a:pt x="0" y="444228"/>
                </a:lnTo>
                <a:lnTo>
                  <a:pt x="271341" y="444228"/>
                </a:lnTo>
                <a:lnTo>
                  <a:pt x="221755" y="395251"/>
                </a:lnTo>
                <a:lnTo>
                  <a:pt x="48896" y="395251"/>
                </a:lnTo>
                <a:lnTo>
                  <a:pt x="48896" y="73808"/>
                </a:lnTo>
                <a:close/>
              </a:path>
              <a:path w="591820" h="444500">
                <a:moveTo>
                  <a:pt x="591579" y="73808"/>
                </a:moveTo>
                <a:lnTo>
                  <a:pt x="541995" y="73808"/>
                </a:lnTo>
                <a:lnTo>
                  <a:pt x="541995" y="395251"/>
                </a:lnTo>
                <a:lnTo>
                  <a:pt x="369824" y="395251"/>
                </a:lnTo>
                <a:lnTo>
                  <a:pt x="320238" y="444228"/>
                </a:lnTo>
                <a:lnTo>
                  <a:pt x="591579" y="444228"/>
                </a:lnTo>
                <a:lnTo>
                  <a:pt x="591579" y="73808"/>
                </a:lnTo>
                <a:close/>
              </a:path>
              <a:path w="591820" h="444500">
                <a:moveTo>
                  <a:pt x="354672" y="370419"/>
                </a:moveTo>
                <a:lnTo>
                  <a:pt x="236907" y="370419"/>
                </a:lnTo>
                <a:lnTo>
                  <a:pt x="250411" y="384021"/>
                </a:lnTo>
                <a:lnTo>
                  <a:pt x="264885" y="389733"/>
                </a:lnTo>
                <a:lnTo>
                  <a:pt x="280003" y="390789"/>
                </a:lnTo>
                <a:lnTo>
                  <a:pt x="295445" y="390423"/>
                </a:lnTo>
                <a:lnTo>
                  <a:pt x="316601" y="390423"/>
                </a:lnTo>
                <a:lnTo>
                  <a:pt x="326608" y="389733"/>
                </a:lnTo>
                <a:lnTo>
                  <a:pt x="341157" y="384021"/>
                </a:lnTo>
                <a:lnTo>
                  <a:pt x="354672" y="370419"/>
                </a:lnTo>
                <a:close/>
              </a:path>
              <a:path w="591820" h="444500">
                <a:moveTo>
                  <a:pt x="316601" y="390423"/>
                </a:moveTo>
                <a:lnTo>
                  <a:pt x="295445" y="390423"/>
                </a:lnTo>
                <a:lnTo>
                  <a:pt x="311285" y="390789"/>
                </a:lnTo>
                <a:lnTo>
                  <a:pt x="316601" y="390423"/>
                </a:lnTo>
                <a:close/>
              </a:path>
              <a:path w="591820" h="444500">
                <a:moveTo>
                  <a:pt x="256879" y="0"/>
                </a:moveTo>
                <a:lnTo>
                  <a:pt x="73689" y="0"/>
                </a:lnTo>
                <a:lnTo>
                  <a:pt x="73689" y="370419"/>
                </a:lnTo>
                <a:lnTo>
                  <a:pt x="517890" y="370419"/>
                </a:lnTo>
                <a:lnTo>
                  <a:pt x="517890" y="341275"/>
                </a:lnTo>
                <a:lnTo>
                  <a:pt x="295789" y="341275"/>
                </a:lnTo>
                <a:lnTo>
                  <a:pt x="278809" y="338042"/>
                </a:lnTo>
                <a:lnTo>
                  <a:pt x="263766" y="328341"/>
                </a:lnTo>
                <a:lnTo>
                  <a:pt x="256879" y="320755"/>
                </a:lnTo>
                <a:lnTo>
                  <a:pt x="123273" y="320755"/>
                </a:lnTo>
                <a:lnTo>
                  <a:pt x="123273" y="48976"/>
                </a:lnTo>
                <a:lnTo>
                  <a:pt x="517890" y="48976"/>
                </a:lnTo>
                <a:lnTo>
                  <a:pt x="517890" y="20349"/>
                </a:lnTo>
                <a:lnTo>
                  <a:pt x="295789" y="20349"/>
                </a:lnTo>
                <a:lnTo>
                  <a:pt x="278809" y="16987"/>
                </a:lnTo>
                <a:lnTo>
                  <a:pt x="263766" y="6898"/>
                </a:lnTo>
                <a:lnTo>
                  <a:pt x="256879" y="0"/>
                </a:lnTo>
                <a:close/>
              </a:path>
              <a:path w="591820" h="444500">
                <a:moveTo>
                  <a:pt x="517890" y="48976"/>
                </a:moveTo>
                <a:lnTo>
                  <a:pt x="468306" y="48976"/>
                </a:lnTo>
                <a:lnTo>
                  <a:pt x="468306" y="320755"/>
                </a:lnTo>
                <a:lnTo>
                  <a:pt x="334700" y="320755"/>
                </a:lnTo>
                <a:lnTo>
                  <a:pt x="327813" y="328341"/>
                </a:lnTo>
                <a:lnTo>
                  <a:pt x="312770" y="338042"/>
                </a:lnTo>
                <a:lnTo>
                  <a:pt x="295789" y="341275"/>
                </a:lnTo>
                <a:lnTo>
                  <a:pt x="517890" y="341275"/>
                </a:lnTo>
                <a:lnTo>
                  <a:pt x="517890" y="48976"/>
                </a:lnTo>
                <a:close/>
              </a:path>
              <a:path w="591820" h="444500">
                <a:moveTo>
                  <a:pt x="354672" y="48976"/>
                </a:moveTo>
                <a:lnTo>
                  <a:pt x="236907" y="48976"/>
                </a:lnTo>
                <a:lnTo>
                  <a:pt x="246537" y="51185"/>
                </a:lnTo>
                <a:lnTo>
                  <a:pt x="257654" y="56305"/>
                </a:lnTo>
                <a:lnTo>
                  <a:pt x="266833" y="62071"/>
                </a:lnTo>
                <a:lnTo>
                  <a:pt x="270653" y="66220"/>
                </a:lnTo>
                <a:lnTo>
                  <a:pt x="270653" y="246946"/>
                </a:lnTo>
                <a:lnTo>
                  <a:pt x="320238" y="246946"/>
                </a:lnTo>
                <a:lnTo>
                  <a:pt x="320238" y="66220"/>
                </a:lnTo>
                <a:lnTo>
                  <a:pt x="324165" y="62071"/>
                </a:lnTo>
                <a:lnTo>
                  <a:pt x="333581" y="56305"/>
                </a:lnTo>
                <a:lnTo>
                  <a:pt x="344934" y="51185"/>
                </a:lnTo>
                <a:lnTo>
                  <a:pt x="354672" y="48976"/>
                </a:lnTo>
                <a:close/>
              </a:path>
              <a:path w="591820" h="444500">
                <a:moveTo>
                  <a:pt x="517890" y="0"/>
                </a:moveTo>
                <a:lnTo>
                  <a:pt x="334700" y="0"/>
                </a:lnTo>
                <a:lnTo>
                  <a:pt x="327813" y="6898"/>
                </a:lnTo>
                <a:lnTo>
                  <a:pt x="312770" y="16987"/>
                </a:lnTo>
                <a:lnTo>
                  <a:pt x="295789" y="20349"/>
                </a:lnTo>
                <a:lnTo>
                  <a:pt x="517890" y="20349"/>
                </a:lnTo>
                <a:lnTo>
                  <a:pt x="517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017891" y="610323"/>
            <a:ext cx="591820" cy="543560"/>
          </a:xfrm>
          <a:custGeom>
            <a:avLst/>
            <a:gdLst/>
            <a:ahLst/>
            <a:cxnLst/>
            <a:rect l="l" t="t" r="r" b="b"/>
            <a:pathLst>
              <a:path w="591820" h="543560">
                <a:moveTo>
                  <a:pt x="246240" y="351256"/>
                </a:moveTo>
                <a:lnTo>
                  <a:pt x="123113" y="351256"/>
                </a:lnTo>
                <a:lnTo>
                  <a:pt x="123113" y="402285"/>
                </a:lnTo>
                <a:lnTo>
                  <a:pt x="246240" y="402285"/>
                </a:lnTo>
                <a:lnTo>
                  <a:pt x="246240" y="351256"/>
                </a:lnTo>
                <a:close/>
              </a:path>
              <a:path w="591820" h="543560">
                <a:moveTo>
                  <a:pt x="468452" y="351256"/>
                </a:moveTo>
                <a:lnTo>
                  <a:pt x="345338" y="351256"/>
                </a:lnTo>
                <a:lnTo>
                  <a:pt x="345338" y="402285"/>
                </a:lnTo>
                <a:lnTo>
                  <a:pt x="468452" y="402285"/>
                </a:lnTo>
                <a:lnTo>
                  <a:pt x="468452" y="351256"/>
                </a:lnTo>
                <a:close/>
              </a:path>
              <a:path w="591820" h="543560">
                <a:moveTo>
                  <a:pt x="591578" y="123418"/>
                </a:moveTo>
                <a:lnTo>
                  <a:pt x="541985" y="123418"/>
                </a:lnTo>
                <a:lnTo>
                  <a:pt x="541985" y="74460"/>
                </a:lnTo>
                <a:lnTo>
                  <a:pt x="537044" y="49644"/>
                </a:lnTo>
                <a:lnTo>
                  <a:pt x="536194" y="45377"/>
                </a:lnTo>
                <a:lnTo>
                  <a:pt x="520382" y="21717"/>
                </a:lnTo>
                <a:lnTo>
                  <a:pt x="496951" y="5816"/>
                </a:lnTo>
                <a:lnTo>
                  <a:pt x="493090" y="5041"/>
                </a:lnTo>
                <a:lnTo>
                  <a:pt x="493090" y="74460"/>
                </a:lnTo>
                <a:lnTo>
                  <a:pt x="493090" y="246824"/>
                </a:lnTo>
                <a:lnTo>
                  <a:pt x="493090" y="296456"/>
                </a:lnTo>
                <a:lnTo>
                  <a:pt x="493090" y="444690"/>
                </a:lnTo>
                <a:lnTo>
                  <a:pt x="98475" y="444690"/>
                </a:lnTo>
                <a:lnTo>
                  <a:pt x="98475" y="296456"/>
                </a:lnTo>
                <a:lnTo>
                  <a:pt x="493090" y="296456"/>
                </a:lnTo>
                <a:lnTo>
                  <a:pt x="493090" y="246824"/>
                </a:lnTo>
                <a:lnTo>
                  <a:pt x="320230" y="246824"/>
                </a:lnTo>
                <a:lnTo>
                  <a:pt x="320230" y="74460"/>
                </a:lnTo>
                <a:lnTo>
                  <a:pt x="270649" y="74460"/>
                </a:lnTo>
                <a:lnTo>
                  <a:pt x="270649" y="246824"/>
                </a:lnTo>
                <a:lnTo>
                  <a:pt x="98475" y="246824"/>
                </a:lnTo>
                <a:lnTo>
                  <a:pt x="98475" y="74460"/>
                </a:lnTo>
                <a:lnTo>
                  <a:pt x="100418" y="64770"/>
                </a:lnTo>
                <a:lnTo>
                  <a:pt x="105702" y="56883"/>
                </a:lnTo>
                <a:lnTo>
                  <a:pt x="113588" y="51587"/>
                </a:lnTo>
                <a:lnTo>
                  <a:pt x="123266" y="49644"/>
                </a:lnTo>
                <a:lnTo>
                  <a:pt x="468299" y="49644"/>
                </a:lnTo>
                <a:lnTo>
                  <a:pt x="477989" y="51587"/>
                </a:lnTo>
                <a:lnTo>
                  <a:pt x="485863" y="56883"/>
                </a:lnTo>
                <a:lnTo>
                  <a:pt x="491159" y="64770"/>
                </a:lnTo>
                <a:lnTo>
                  <a:pt x="493090" y="74460"/>
                </a:lnTo>
                <a:lnTo>
                  <a:pt x="493090" y="5041"/>
                </a:lnTo>
                <a:lnTo>
                  <a:pt x="468299" y="0"/>
                </a:lnTo>
                <a:lnTo>
                  <a:pt x="123266" y="0"/>
                </a:lnTo>
                <a:lnTo>
                  <a:pt x="94500" y="5816"/>
                </a:lnTo>
                <a:lnTo>
                  <a:pt x="70840" y="21717"/>
                </a:lnTo>
                <a:lnTo>
                  <a:pt x="54800" y="45377"/>
                </a:lnTo>
                <a:lnTo>
                  <a:pt x="48895" y="74460"/>
                </a:lnTo>
                <a:lnTo>
                  <a:pt x="48895" y="123418"/>
                </a:lnTo>
                <a:lnTo>
                  <a:pt x="0" y="123418"/>
                </a:lnTo>
                <a:lnTo>
                  <a:pt x="0" y="246824"/>
                </a:lnTo>
                <a:lnTo>
                  <a:pt x="48895" y="246824"/>
                </a:lnTo>
                <a:lnTo>
                  <a:pt x="48895" y="493636"/>
                </a:lnTo>
                <a:lnTo>
                  <a:pt x="98475" y="493636"/>
                </a:lnTo>
                <a:lnTo>
                  <a:pt x="98475" y="543280"/>
                </a:lnTo>
                <a:lnTo>
                  <a:pt x="147370" y="543280"/>
                </a:lnTo>
                <a:lnTo>
                  <a:pt x="147370" y="493636"/>
                </a:lnTo>
                <a:lnTo>
                  <a:pt x="443509" y="493636"/>
                </a:lnTo>
                <a:lnTo>
                  <a:pt x="443509" y="543280"/>
                </a:lnTo>
                <a:lnTo>
                  <a:pt x="493090" y="543280"/>
                </a:lnTo>
                <a:lnTo>
                  <a:pt x="493090" y="493636"/>
                </a:lnTo>
                <a:lnTo>
                  <a:pt x="541985" y="493636"/>
                </a:lnTo>
                <a:lnTo>
                  <a:pt x="541985" y="444690"/>
                </a:lnTo>
                <a:lnTo>
                  <a:pt x="541985" y="296456"/>
                </a:lnTo>
                <a:lnTo>
                  <a:pt x="541985" y="246824"/>
                </a:lnTo>
                <a:lnTo>
                  <a:pt x="591578" y="246824"/>
                </a:lnTo>
                <a:lnTo>
                  <a:pt x="591578" y="123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2177135" y="560565"/>
            <a:ext cx="447675" cy="519430"/>
          </a:xfrm>
          <a:custGeom>
            <a:avLst/>
            <a:gdLst/>
            <a:ahLst/>
            <a:cxnLst/>
            <a:rect l="l" t="t" r="r" b="b"/>
            <a:pathLst>
              <a:path w="447675" h="519430">
                <a:moveTo>
                  <a:pt x="447446" y="177469"/>
                </a:moveTo>
                <a:lnTo>
                  <a:pt x="444690" y="166420"/>
                </a:lnTo>
                <a:lnTo>
                  <a:pt x="425335" y="120040"/>
                </a:lnTo>
                <a:lnTo>
                  <a:pt x="397116" y="79692"/>
                </a:lnTo>
                <a:lnTo>
                  <a:pt x="393827" y="76631"/>
                </a:lnTo>
                <a:lnTo>
                  <a:pt x="393827" y="169176"/>
                </a:lnTo>
                <a:lnTo>
                  <a:pt x="298983" y="314871"/>
                </a:lnTo>
                <a:lnTo>
                  <a:pt x="254304" y="469544"/>
                </a:lnTo>
                <a:lnTo>
                  <a:pt x="248805" y="469544"/>
                </a:lnTo>
                <a:lnTo>
                  <a:pt x="248805" y="240296"/>
                </a:lnTo>
                <a:lnTo>
                  <a:pt x="263004" y="232740"/>
                </a:lnTo>
                <a:lnTo>
                  <a:pt x="270116" y="222783"/>
                </a:lnTo>
                <a:lnTo>
                  <a:pt x="272580" y="210883"/>
                </a:lnTo>
                <a:lnTo>
                  <a:pt x="272859" y="197485"/>
                </a:lnTo>
                <a:lnTo>
                  <a:pt x="269011" y="178473"/>
                </a:lnTo>
                <a:lnTo>
                  <a:pt x="258521" y="162877"/>
                </a:lnTo>
                <a:lnTo>
                  <a:pt x="243001" y="152336"/>
                </a:lnTo>
                <a:lnTo>
                  <a:pt x="224066" y="148463"/>
                </a:lnTo>
                <a:lnTo>
                  <a:pt x="204736" y="152336"/>
                </a:lnTo>
                <a:lnTo>
                  <a:pt x="189014" y="162877"/>
                </a:lnTo>
                <a:lnTo>
                  <a:pt x="178447" y="178473"/>
                </a:lnTo>
                <a:lnTo>
                  <a:pt x="174574" y="197485"/>
                </a:lnTo>
                <a:lnTo>
                  <a:pt x="174967" y="210883"/>
                </a:lnTo>
                <a:lnTo>
                  <a:pt x="177673" y="222783"/>
                </a:lnTo>
                <a:lnTo>
                  <a:pt x="185013" y="232740"/>
                </a:lnTo>
                <a:lnTo>
                  <a:pt x="199326" y="240296"/>
                </a:lnTo>
                <a:lnTo>
                  <a:pt x="199326" y="469544"/>
                </a:lnTo>
                <a:lnTo>
                  <a:pt x="193141" y="469544"/>
                </a:lnTo>
                <a:lnTo>
                  <a:pt x="145707" y="307975"/>
                </a:lnTo>
                <a:lnTo>
                  <a:pt x="54292" y="169176"/>
                </a:lnTo>
                <a:lnTo>
                  <a:pt x="74396" y="129438"/>
                </a:lnTo>
                <a:lnTo>
                  <a:pt x="102095" y="97536"/>
                </a:lnTo>
                <a:lnTo>
                  <a:pt x="102095" y="135331"/>
                </a:lnTo>
                <a:lnTo>
                  <a:pt x="348348" y="135331"/>
                </a:lnTo>
                <a:lnTo>
                  <a:pt x="348348" y="100418"/>
                </a:lnTo>
                <a:lnTo>
                  <a:pt x="373672" y="129438"/>
                </a:lnTo>
                <a:lnTo>
                  <a:pt x="393827" y="169176"/>
                </a:lnTo>
                <a:lnTo>
                  <a:pt x="393827" y="76631"/>
                </a:lnTo>
                <a:lnTo>
                  <a:pt x="364959" y="49720"/>
                </a:lnTo>
                <a:lnTo>
                  <a:pt x="361442" y="46443"/>
                </a:lnTo>
                <a:lnTo>
                  <a:pt x="331914" y="28689"/>
                </a:lnTo>
                <a:lnTo>
                  <a:pt x="331914" y="87299"/>
                </a:lnTo>
                <a:lnTo>
                  <a:pt x="115976" y="87299"/>
                </a:lnTo>
                <a:lnTo>
                  <a:pt x="138671" y="71285"/>
                </a:lnTo>
                <a:lnTo>
                  <a:pt x="179552" y="55321"/>
                </a:lnTo>
                <a:lnTo>
                  <a:pt x="224066" y="49720"/>
                </a:lnTo>
                <a:lnTo>
                  <a:pt x="268312" y="55321"/>
                </a:lnTo>
                <a:lnTo>
                  <a:pt x="309156" y="71285"/>
                </a:lnTo>
                <a:lnTo>
                  <a:pt x="331914" y="87299"/>
                </a:lnTo>
                <a:lnTo>
                  <a:pt x="331914" y="28689"/>
                </a:lnTo>
                <a:lnTo>
                  <a:pt x="319747" y="21361"/>
                </a:lnTo>
                <a:lnTo>
                  <a:pt x="273481" y="5524"/>
                </a:lnTo>
                <a:lnTo>
                  <a:pt x="224066" y="0"/>
                </a:lnTo>
                <a:lnTo>
                  <a:pt x="174358" y="5524"/>
                </a:lnTo>
                <a:lnTo>
                  <a:pt x="127914" y="21361"/>
                </a:lnTo>
                <a:lnTo>
                  <a:pt x="86169" y="46443"/>
                </a:lnTo>
                <a:lnTo>
                  <a:pt x="50558" y="79692"/>
                </a:lnTo>
                <a:lnTo>
                  <a:pt x="22504" y="120040"/>
                </a:lnTo>
                <a:lnTo>
                  <a:pt x="3441" y="166420"/>
                </a:lnTo>
                <a:lnTo>
                  <a:pt x="0" y="177469"/>
                </a:lnTo>
                <a:lnTo>
                  <a:pt x="103098" y="332143"/>
                </a:lnTo>
                <a:lnTo>
                  <a:pt x="156019" y="519264"/>
                </a:lnTo>
                <a:lnTo>
                  <a:pt x="291426" y="519264"/>
                </a:lnTo>
                <a:lnTo>
                  <a:pt x="305663" y="469544"/>
                </a:lnTo>
                <a:lnTo>
                  <a:pt x="345033" y="332143"/>
                </a:lnTo>
                <a:lnTo>
                  <a:pt x="447446" y="177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11074901" y="1789685"/>
            <a:ext cx="384810" cy="576580"/>
          </a:xfrm>
          <a:custGeom>
            <a:avLst/>
            <a:gdLst/>
            <a:ahLst/>
            <a:cxnLst/>
            <a:rect l="l" t="t" r="r" b="b"/>
            <a:pathLst>
              <a:path w="384809" h="576580">
                <a:moveTo>
                  <a:pt x="191843" y="0"/>
                </a:moveTo>
                <a:lnTo>
                  <a:pt x="147874" y="5070"/>
                </a:lnTo>
                <a:lnTo>
                  <a:pt x="107501" y="19512"/>
                </a:lnTo>
                <a:lnTo>
                  <a:pt x="71880" y="42170"/>
                </a:lnTo>
                <a:lnTo>
                  <a:pt x="42164" y="71889"/>
                </a:lnTo>
                <a:lnTo>
                  <a:pt x="19509" y="107515"/>
                </a:lnTo>
                <a:lnTo>
                  <a:pt x="5069" y="147893"/>
                </a:lnTo>
                <a:lnTo>
                  <a:pt x="0" y="191867"/>
                </a:lnTo>
                <a:lnTo>
                  <a:pt x="0" y="358978"/>
                </a:lnTo>
                <a:lnTo>
                  <a:pt x="5759" y="408692"/>
                </a:lnTo>
                <a:lnTo>
                  <a:pt x="22164" y="454389"/>
                </a:lnTo>
                <a:lnTo>
                  <a:pt x="47902" y="494745"/>
                </a:lnTo>
                <a:lnTo>
                  <a:pt x="81663" y="528436"/>
                </a:lnTo>
                <a:lnTo>
                  <a:pt x="122136" y="554139"/>
                </a:lnTo>
                <a:lnTo>
                  <a:pt x="168010" y="570532"/>
                </a:lnTo>
                <a:lnTo>
                  <a:pt x="217973" y="576290"/>
                </a:lnTo>
                <a:lnTo>
                  <a:pt x="384376" y="576290"/>
                </a:lnTo>
                <a:lnTo>
                  <a:pt x="384376" y="528152"/>
                </a:lnTo>
                <a:lnTo>
                  <a:pt x="217973" y="528152"/>
                </a:lnTo>
                <a:lnTo>
                  <a:pt x="172922" y="522115"/>
                </a:lnTo>
                <a:lnTo>
                  <a:pt x="132378" y="505076"/>
                </a:lnTo>
                <a:lnTo>
                  <a:pt x="97984" y="478637"/>
                </a:lnTo>
                <a:lnTo>
                  <a:pt x="71384" y="444405"/>
                </a:lnTo>
                <a:lnTo>
                  <a:pt x="54219" y="403984"/>
                </a:lnTo>
                <a:lnTo>
                  <a:pt x="48133" y="358978"/>
                </a:lnTo>
                <a:lnTo>
                  <a:pt x="48133" y="191867"/>
                </a:lnTo>
                <a:lnTo>
                  <a:pt x="55487" y="146551"/>
                </a:lnTo>
                <a:lnTo>
                  <a:pt x="75945" y="107110"/>
                </a:lnTo>
                <a:lnTo>
                  <a:pt x="107096" y="75954"/>
                </a:lnTo>
                <a:lnTo>
                  <a:pt x="146532" y="55493"/>
                </a:lnTo>
                <a:lnTo>
                  <a:pt x="191843" y="48138"/>
                </a:lnTo>
                <a:lnTo>
                  <a:pt x="318075" y="48138"/>
                </a:lnTo>
                <a:lnTo>
                  <a:pt x="312078" y="42170"/>
                </a:lnTo>
                <a:lnTo>
                  <a:pt x="276322" y="19512"/>
                </a:lnTo>
                <a:lnTo>
                  <a:pt x="235851" y="5070"/>
                </a:lnTo>
                <a:lnTo>
                  <a:pt x="191843" y="0"/>
                </a:lnTo>
                <a:close/>
              </a:path>
              <a:path w="384809" h="576580">
                <a:moveTo>
                  <a:pt x="318075" y="48138"/>
                </a:moveTo>
                <a:lnTo>
                  <a:pt x="191843" y="48138"/>
                </a:lnTo>
                <a:lnTo>
                  <a:pt x="237490" y="55493"/>
                </a:lnTo>
                <a:lnTo>
                  <a:pt x="277130" y="75954"/>
                </a:lnTo>
                <a:lnTo>
                  <a:pt x="308386" y="107110"/>
                </a:lnTo>
                <a:lnTo>
                  <a:pt x="328883" y="146551"/>
                </a:lnTo>
                <a:lnTo>
                  <a:pt x="336243" y="191867"/>
                </a:lnTo>
                <a:lnTo>
                  <a:pt x="336243" y="528152"/>
                </a:lnTo>
                <a:lnTo>
                  <a:pt x="384376" y="528152"/>
                </a:lnTo>
                <a:lnTo>
                  <a:pt x="384376" y="191867"/>
                </a:lnTo>
                <a:lnTo>
                  <a:pt x="379268" y="147893"/>
                </a:lnTo>
                <a:lnTo>
                  <a:pt x="364730" y="107515"/>
                </a:lnTo>
                <a:lnTo>
                  <a:pt x="341940" y="71889"/>
                </a:lnTo>
                <a:lnTo>
                  <a:pt x="318075" y="48138"/>
                </a:lnTo>
                <a:close/>
              </a:path>
              <a:path w="384809" h="576580">
                <a:moveTo>
                  <a:pt x="120332" y="360353"/>
                </a:moveTo>
                <a:lnTo>
                  <a:pt x="72199" y="360353"/>
                </a:lnTo>
                <a:lnTo>
                  <a:pt x="80280" y="402765"/>
                </a:lnTo>
                <a:lnTo>
                  <a:pt x="102190" y="441842"/>
                </a:lnTo>
                <a:lnTo>
                  <a:pt x="134431" y="474087"/>
                </a:lnTo>
                <a:lnTo>
                  <a:pt x="173503" y="496000"/>
                </a:lnTo>
                <a:lnTo>
                  <a:pt x="215910" y="504082"/>
                </a:lnTo>
                <a:lnTo>
                  <a:pt x="215910" y="455943"/>
                </a:lnTo>
                <a:lnTo>
                  <a:pt x="180960" y="447777"/>
                </a:lnTo>
                <a:lnTo>
                  <a:pt x="150329" y="426201"/>
                </a:lnTo>
                <a:lnTo>
                  <a:pt x="128594" y="395598"/>
                </a:lnTo>
                <a:lnTo>
                  <a:pt x="120332" y="360353"/>
                </a:lnTo>
                <a:close/>
              </a:path>
              <a:path w="384809" h="576580">
                <a:moveTo>
                  <a:pt x="215910" y="288145"/>
                </a:moveTo>
                <a:lnTo>
                  <a:pt x="168465" y="288145"/>
                </a:lnTo>
                <a:lnTo>
                  <a:pt x="168465" y="312214"/>
                </a:lnTo>
                <a:lnTo>
                  <a:pt x="215910" y="312214"/>
                </a:lnTo>
                <a:lnTo>
                  <a:pt x="215910" y="288145"/>
                </a:lnTo>
                <a:close/>
              </a:path>
              <a:path w="384809" h="576580">
                <a:moveTo>
                  <a:pt x="144399" y="96277"/>
                </a:moveTo>
                <a:lnTo>
                  <a:pt x="107020" y="103766"/>
                </a:lnTo>
                <a:lnTo>
                  <a:pt x="76411" y="124215"/>
                </a:lnTo>
                <a:lnTo>
                  <a:pt x="55728" y="154592"/>
                </a:lnTo>
                <a:lnTo>
                  <a:pt x="48133" y="191867"/>
                </a:lnTo>
                <a:lnTo>
                  <a:pt x="55728" y="229250"/>
                </a:lnTo>
                <a:lnTo>
                  <a:pt x="76411" y="259863"/>
                </a:lnTo>
                <a:lnTo>
                  <a:pt x="107020" y="280548"/>
                </a:lnTo>
                <a:lnTo>
                  <a:pt x="144399" y="288145"/>
                </a:lnTo>
                <a:lnTo>
                  <a:pt x="239976" y="288145"/>
                </a:lnTo>
                <a:lnTo>
                  <a:pt x="277355" y="280548"/>
                </a:lnTo>
                <a:lnTo>
                  <a:pt x="307965" y="259863"/>
                </a:lnTo>
                <a:lnTo>
                  <a:pt x="321381" y="240005"/>
                </a:lnTo>
                <a:lnTo>
                  <a:pt x="144399" y="240005"/>
                </a:lnTo>
                <a:lnTo>
                  <a:pt x="125564" y="236255"/>
                </a:lnTo>
                <a:lnTo>
                  <a:pt x="110276" y="225994"/>
                </a:lnTo>
                <a:lnTo>
                  <a:pt x="100015" y="210703"/>
                </a:lnTo>
                <a:lnTo>
                  <a:pt x="96266" y="191867"/>
                </a:lnTo>
                <a:lnTo>
                  <a:pt x="100015" y="173321"/>
                </a:lnTo>
                <a:lnTo>
                  <a:pt x="110276" y="157998"/>
                </a:lnTo>
                <a:lnTo>
                  <a:pt x="125564" y="147575"/>
                </a:lnTo>
                <a:lnTo>
                  <a:pt x="144399" y="143728"/>
                </a:lnTo>
                <a:lnTo>
                  <a:pt x="321250" y="143728"/>
                </a:lnTo>
                <a:lnTo>
                  <a:pt x="307965" y="124215"/>
                </a:lnTo>
                <a:lnTo>
                  <a:pt x="285702" y="109343"/>
                </a:lnTo>
                <a:lnTo>
                  <a:pt x="192531" y="109343"/>
                </a:lnTo>
                <a:lnTo>
                  <a:pt x="180949" y="103530"/>
                </a:lnTo>
                <a:lnTo>
                  <a:pt x="168980" y="99457"/>
                </a:lnTo>
                <a:lnTo>
                  <a:pt x="156754" y="97061"/>
                </a:lnTo>
                <a:lnTo>
                  <a:pt x="144399" y="96277"/>
                </a:lnTo>
                <a:close/>
              </a:path>
              <a:path w="384809" h="576580">
                <a:moveTo>
                  <a:pt x="321250" y="143728"/>
                </a:moveTo>
                <a:lnTo>
                  <a:pt x="239976" y="143728"/>
                </a:lnTo>
                <a:lnTo>
                  <a:pt x="258810" y="147575"/>
                </a:lnTo>
                <a:lnTo>
                  <a:pt x="274099" y="157998"/>
                </a:lnTo>
                <a:lnTo>
                  <a:pt x="284360" y="173321"/>
                </a:lnTo>
                <a:lnTo>
                  <a:pt x="288109" y="191867"/>
                </a:lnTo>
                <a:lnTo>
                  <a:pt x="284360" y="210703"/>
                </a:lnTo>
                <a:lnTo>
                  <a:pt x="274099" y="225994"/>
                </a:lnTo>
                <a:lnTo>
                  <a:pt x="258810" y="236255"/>
                </a:lnTo>
                <a:lnTo>
                  <a:pt x="239976" y="240005"/>
                </a:lnTo>
                <a:lnTo>
                  <a:pt x="321381" y="240005"/>
                </a:lnTo>
                <a:lnTo>
                  <a:pt x="328647" y="229250"/>
                </a:lnTo>
                <a:lnTo>
                  <a:pt x="336243" y="191867"/>
                </a:lnTo>
                <a:lnTo>
                  <a:pt x="328647" y="154592"/>
                </a:lnTo>
                <a:lnTo>
                  <a:pt x="321250" y="143728"/>
                </a:lnTo>
                <a:close/>
              </a:path>
              <a:path w="384809" h="576580">
                <a:moveTo>
                  <a:pt x="168465" y="167797"/>
                </a:moveTo>
                <a:lnTo>
                  <a:pt x="120332" y="167797"/>
                </a:lnTo>
                <a:lnTo>
                  <a:pt x="120332" y="215936"/>
                </a:lnTo>
                <a:lnTo>
                  <a:pt x="168465" y="215936"/>
                </a:lnTo>
                <a:lnTo>
                  <a:pt x="168465" y="167797"/>
                </a:lnTo>
                <a:close/>
              </a:path>
              <a:path w="384809" h="576580">
                <a:moveTo>
                  <a:pt x="264043" y="167797"/>
                </a:moveTo>
                <a:lnTo>
                  <a:pt x="216598" y="167797"/>
                </a:lnTo>
                <a:lnTo>
                  <a:pt x="216598" y="215936"/>
                </a:lnTo>
                <a:lnTo>
                  <a:pt x="264043" y="215936"/>
                </a:lnTo>
                <a:lnTo>
                  <a:pt x="264043" y="167797"/>
                </a:lnTo>
                <a:close/>
              </a:path>
              <a:path w="384809" h="576580">
                <a:moveTo>
                  <a:pt x="239976" y="143728"/>
                </a:moveTo>
                <a:lnTo>
                  <a:pt x="144399" y="143728"/>
                </a:lnTo>
                <a:lnTo>
                  <a:pt x="153015" y="144609"/>
                </a:lnTo>
                <a:lnTo>
                  <a:pt x="161245" y="147167"/>
                </a:lnTo>
                <a:lnTo>
                  <a:pt x="168959" y="151272"/>
                </a:lnTo>
                <a:lnTo>
                  <a:pt x="176028" y="156795"/>
                </a:lnTo>
                <a:lnTo>
                  <a:pt x="192531" y="171236"/>
                </a:lnTo>
                <a:lnTo>
                  <a:pt x="208347" y="156795"/>
                </a:lnTo>
                <a:lnTo>
                  <a:pt x="215416" y="151272"/>
                </a:lnTo>
                <a:lnTo>
                  <a:pt x="223130" y="147167"/>
                </a:lnTo>
                <a:lnTo>
                  <a:pt x="231360" y="144609"/>
                </a:lnTo>
                <a:lnTo>
                  <a:pt x="239976" y="143728"/>
                </a:lnTo>
                <a:close/>
              </a:path>
              <a:path w="384809" h="576580">
                <a:moveTo>
                  <a:pt x="239976" y="96277"/>
                </a:moveTo>
                <a:lnTo>
                  <a:pt x="227632" y="97061"/>
                </a:lnTo>
                <a:lnTo>
                  <a:pt x="215480" y="99457"/>
                </a:lnTo>
                <a:lnTo>
                  <a:pt x="203716" y="103530"/>
                </a:lnTo>
                <a:lnTo>
                  <a:pt x="192531" y="109343"/>
                </a:lnTo>
                <a:lnTo>
                  <a:pt x="285702" y="109343"/>
                </a:lnTo>
                <a:lnTo>
                  <a:pt x="277355" y="103766"/>
                </a:lnTo>
                <a:lnTo>
                  <a:pt x="239976" y="96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3585527" y="1831706"/>
            <a:ext cx="588645" cy="492759"/>
          </a:xfrm>
          <a:custGeom>
            <a:avLst/>
            <a:gdLst/>
            <a:ahLst/>
            <a:cxnLst/>
            <a:rect l="l" t="t" r="r" b="b"/>
            <a:pathLst>
              <a:path w="588645" h="492760">
                <a:moveTo>
                  <a:pt x="220630" y="180124"/>
                </a:moveTo>
                <a:lnTo>
                  <a:pt x="205985" y="193508"/>
                </a:lnTo>
                <a:lnTo>
                  <a:pt x="195964" y="205733"/>
                </a:lnTo>
                <a:lnTo>
                  <a:pt x="185943" y="216669"/>
                </a:lnTo>
                <a:lnTo>
                  <a:pt x="171297" y="226187"/>
                </a:lnTo>
                <a:lnTo>
                  <a:pt x="171297" y="393936"/>
                </a:lnTo>
                <a:lnTo>
                  <a:pt x="220630" y="393936"/>
                </a:lnTo>
                <a:lnTo>
                  <a:pt x="220630" y="180124"/>
                </a:lnTo>
                <a:close/>
              </a:path>
              <a:path w="588645" h="492760">
                <a:moveTo>
                  <a:pt x="318613" y="98311"/>
                </a:moveTo>
                <a:lnTo>
                  <a:pt x="269965" y="98311"/>
                </a:lnTo>
                <a:lnTo>
                  <a:pt x="269965" y="393936"/>
                </a:lnTo>
                <a:lnTo>
                  <a:pt x="318613" y="393936"/>
                </a:lnTo>
                <a:lnTo>
                  <a:pt x="318613" y="98311"/>
                </a:lnTo>
                <a:close/>
              </a:path>
              <a:path w="588645" h="492760">
                <a:moveTo>
                  <a:pt x="367946" y="180124"/>
                </a:moveTo>
                <a:lnTo>
                  <a:pt x="367946" y="393936"/>
                </a:lnTo>
                <a:lnTo>
                  <a:pt x="417281" y="393936"/>
                </a:lnTo>
                <a:lnTo>
                  <a:pt x="417281" y="226187"/>
                </a:lnTo>
                <a:lnTo>
                  <a:pt x="402635" y="216669"/>
                </a:lnTo>
                <a:lnTo>
                  <a:pt x="392614" y="205733"/>
                </a:lnTo>
                <a:lnTo>
                  <a:pt x="382593" y="193508"/>
                </a:lnTo>
                <a:lnTo>
                  <a:pt x="367946" y="180124"/>
                </a:lnTo>
                <a:close/>
              </a:path>
              <a:path w="588645" h="492760">
                <a:moveTo>
                  <a:pt x="490597" y="0"/>
                </a:moveTo>
                <a:lnTo>
                  <a:pt x="97981" y="0"/>
                </a:lnTo>
                <a:lnTo>
                  <a:pt x="59836" y="7723"/>
                </a:lnTo>
                <a:lnTo>
                  <a:pt x="28692" y="28788"/>
                </a:lnTo>
                <a:lnTo>
                  <a:pt x="7697" y="60037"/>
                </a:lnTo>
                <a:lnTo>
                  <a:pt x="0" y="98311"/>
                </a:lnTo>
                <a:lnTo>
                  <a:pt x="7697" y="136586"/>
                </a:lnTo>
                <a:lnTo>
                  <a:pt x="28692" y="167835"/>
                </a:lnTo>
                <a:lnTo>
                  <a:pt x="59836" y="188900"/>
                </a:lnTo>
                <a:lnTo>
                  <a:pt x="97981" y="196623"/>
                </a:lnTo>
                <a:lnTo>
                  <a:pt x="136127" y="188223"/>
                </a:lnTo>
                <a:lnTo>
                  <a:pt x="167272" y="166030"/>
                </a:lnTo>
                <a:lnTo>
                  <a:pt x="179424" y="147811"/>
                </a:lnTo>
                <a:lnTo>
                  <a:pt x="97981" y="147811"/>
                </a:lnTo>
                <a:lnTo>
                  <a:pt x="79107" y="143944"/>
                </a:lnTo>
                <a:lnTo>
                  <a:pt x="63636" y="133373"/>
                </a:lnTo>
                <a:lnTo>
                  <a:pt x="53176" y="117647"/>
                </a:lnTo>
                <a:lnTo>
                  <a:pt x="49333" y="98311"/>
                </a:lnTo>
                <a:lnTo>
                  <a:pt x="53176" y="79373"/>
                </a:lnTo>
                <a:lnTo>
                  <a:pt x="63636" y="63851"/>
                </a:lnTo>
                <a:lnTo>
                  <a:pt x="79107" y="53355"/>
                </a:lnTo>
                <a:lnTo>
                  <a:pt x="97981" y="49499"/>
                </a:lnTo>
                <a:lnTo>
                  <a:pt x="573801" y="49499"/>
                </a:lnTo>
                <a:lnTo>
                  <a:pt x="559886" y="28788"/>
                </a:lnTo>
                <a:lnTo>
                  <a:pt x="528742" y="7723"/>
                </a:lnTo>
                <a:lnTo>
                  <a:pt x="490597" y="0"/>
                </a:lnTo>
                <a:close/>
              </a:path>
              <a:path w="588645" h="492760">
                <a:moveTo>
                  <a:pt x="441948" y="98311"/>
                </a:moveTo>
                <a:lnTo>
                  <a:pt x="392614" y="98311"/>
                </a:lnTo>
                <a:lnTo>
                  <a:pt x="400311" y="134555"/>
                </a:lnTo>
                <a:lnTo>
                  <a:pt x="421306" y="166030"/>
                </a:lnTo>
                <a:lnTo>
                  <a:pt x="452451" y="188223"/>
                </a:lnTo>
                <a:lnTo>
                  <a:pt x="490597" y="196623"/>
                </a:lnTo>
                <a:lnTo>
                  <a:pt x="528742" y="188900"/>
                </a:lnTo>
                <a:lnTo>
                  <a:pt x="559886" y="167835"/>
                </a:lnTo>
                <a:lnTo>
                  <a:pt x="573339" y="147811"/>
                </a:lnTo>
                <a:lnTo>
                  <a:pt x="490597" y="147811"/>
                </a:lnTo>
                <a:lnTo>
                  <a:pt x="471721" y="143557"/>
                </a:lnTo>
                <a:lnTo>
                  <a:pt x="456251" y="132342"/>
                </a:lnTo>
                <a:lnTo>
                  <a:pt x="445791" y="116487"/>
                </a:lnTo>
                <a:lnTo>
                  <a:pt x="441948" y="98311"/>
                </a:lnTo>
                <a:close/>
              </a:path>
              <a:path w="588645" h="492760">
                <a:moveTo>
                  <a:pt x="195964" y="98311"/>
                </a:moveTo>
                <a:lnTo>
                  <a:pt x="147316" y="98311"/>
                </a:lnTo>
                <a:lnTo>
                  <a:pt x="143461" y="116487"/>
                </a:lnTo>
                <a:lnTo>
                  <a:pt x="132926" y="132342"/>
                </a:lnTo>
                <a:lnTo>
                  <a:pt x="117252" y="143557"/>
                </a:lnTo>
                <a:lnTo>
                  <a:pt x="97981" y="147811"/>
                </a:lnTo>
                <a:lnTo>
                  <a:pt x="179424" y="147811"/>
                </a:lnTo>
                <a:lnTo>
                  <a:pt x="188266" y="134555"/>
                </a:lnTo>
                <a:lnTo>
                  <a:pt x="195964" y="98311"/>
                </a:lnTo>
                <a:close/>
              </a:path>
              <a:path w="588645" h="492760">
                <a:moveTo>
                  <a:pt x="573801" y="49499"/>
                </a:moveTo>
                <a:lnTo>
                  <a:pt x="490597" y="49499"/>
                </a:lnTo>
                <a:lnTo>
                  <a:pt x="509868" y="53355"/>
                </a:lnTo>
                <a:lnTo>
                  <a:pt x="525541" y="63851"/>
                </a:lnTo>
                <a:lnTo>
                  <a:pt x="536076" y="79373"/>
                </a:lnTo>
                <a:lnTo>
                  <a:pt x="539930" y="98311"/>
                </a:lnTo>
                <a:lnTo>
                  <a:pt x="536076" y="117647"/>
                </a:lnTo>
                <a:lnTo>
                  <a:pt x="525541" y="133373"/>
                </a:lnTo>
                <a:lnTo>
                  <a:pt x="509868" y="143944"/>
                </a:lnTo>
                <a:lnTo>
                  <a:pt x="490597" y="147811"/>
                </a:lnTo>
                <a:lnTo>
                  <a:pt x="573339" y="147811"/>
                </a:lnTo>
                <a:lnTo>
                  <a:pt x="580881" y="136586"/>
                </a:lnTo>
                <a:lnTo>
                  <a:pt x="588578" y="98311"/>
                </a:lnTo>
                <a:lnTo>
                  <a:pt x="580881" y="60037"/>
                </a:lnTo>
                <a:lnTo>
                  <a:pt x="573801" y="49499"/>
                </a:lnTo>
                <a:close/>
              </a:path>
              <a:path w="588645" h="492760">
                <a:moveTo>
                  <a:pt x="490597" y="443435"/>
                </a:moveTo>
                <a:lnTo>
                  <a:pt x="97981" y="443435"/>
                </a:lnTo>
                <a:lnTo>
                  <a:pt x="97981" y="492248"/>
                </a:lnTo>
                <a:lnTo>
                  <a:pt x="490597" y="492248"/>
                </a:lnTo>
                <a:lnTo>
                  <a:pt x="490597" y="443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9471321" y="1819701"/>
            <a:ext cx="591820" cy="516255"/>
          </a:xfrm>
          <a:custGeom>
            <a:avLst/>
            <a:gdLst/>
            <a:ahLst/>
            <a:cxnLst/>
            <a:rect l="l" t="t" r="r" b="b"/>
            <a:pathLst>
              <a:path w="591820" h="516255">
                <a:moveTo>
                  <a:pt x="295790" y="0"/>
                </a:moveTo>
                <a:lnTo>
                  <a:pt x="0" y="172316"/>
                </a:lnTo>
                <a:lnTo>
                  <a:pt x="99054" y="229295"/>
                </a:lnTo>
                <a:lnTo>
                  <a:pt x="99054" y="326095"/>
                </a:lnTo>
                <a:lnTo>
                  <a:pt x="130323" y="369796"/>
                </a:lnTo>
                <a:lnTo>
                  <a:pt x="164987" y="400299"/>
                </a:lnTo>
                <a:lnTo>
                  <a:pt x="205066" y="423025"/>
                </a:lnTo>
                <a:lnTo>
                  <a:pt x="249140" y="437217"/>
                </a:lnTo>
                <a:lnTo>
                  <a:pt x="295790" y="442116"/>
                </a:lnTo>
                <a:lnTo>
                  <a:pt x="321414" y="440592"/>
                </a:lnTo>
                <a:lnTo>
                  <a:pt x="346521" y="436109"/>
                </a:lnTo>
                <a:lnTo>
                  <a:pt x="370855" y="428793"/>
                </a:lnTo>
                <a:lnTo>
                  <a:pt x="394157" y="418774"/>
                </a:lnTo>
                <a:lnTo>
                  <a:pt x="394157" y="362480"/>
                </a:lnTo>
                <a:lnTo>
                  <a:pt x="371919" y="375417"/>
                </a:lnTo>
                <a:lnTo>
                  <a:pt x="347811" y="385135"/>
                </a:lnTo>
                <a:lnTo>
                  <a:pt x="322284" y="391249"/>
                </a:lnTo>
                <a:lnTo>
                  <a:pt x="295790" y="393373"/>
                </a:lnTo>
                <a:lnTo>
                  <a:pt x="251980" y="387763"/>
                </a:lnTo>
                <a:lnTo>
                  <a:pt x="211524" y="371662"/>
                </a:lnTo>
                <a:lnTo>
                  <a:pt x="176227" y="346165"/>
                </a:lnTo>
                <a:lnTo>
                  <a:pt x="147895" y="312365"/>
                </a:lnTo>
                <a:lnTo>
                  <a:pt x="147895" y="258130"/>
                </a:lnTo>
                <a:lnTo>
                  <a:pt x="295790" y="343945"/>
                </a:lnTo>
                <a:lnTo>
                  <a:pt x="380400" y="295202"/>
                </a:lnTo>
                <a:lnTo>
                  <a:pt x="332248" y="266368"/>
                </a:lnTo>
                <a:lnTo>
                  <a:pt x="295790" y="286964"/>
                </a:lnTo>
                <a:lnTo>
                  <a:pt x="97679" y="172316"/>
                </a:lnTo>
                <a:lnTo>
                  <a:pt x="295790" y="56981"/>
                </a:lnTo>
                <a:lnTo>
                  <a:pt x="493901" y="172316"/>
                </a:lnTo>
                <a:lnTo>
                  <a:pt x="429239" y="209387"/>
                </a:lnTo>
                <a:lnTo>
                  <a:pt x="312299" y="140049"/>
                </a:lnTo>
                <a:lnTo>
                  <a:pt x="268963" y="169569"/>
                </a:lnTo>
                <a:lnTo>
                  <a:pt x="268274" y="170943"/>
                </a:lnTo>
                <a:lnTo>
                  <a:pt x="443685" y="275292"/>
                </a:lnTo>
                <a:lnTo>
                  <a:pt x="443685" y="516260"/>
                </a:lnTo>
                <a:lnTo>
                  <a:pt x="493213" y="516260"/>
                </a:lnTo>
                <a:lnTo>
                  <a:pt x="493213" y="247145"/>
                </a:lnTo>
                <a:lnTo>
                  <a:pt x="477391" y="238221"/>
                </a:lnTo>
                <a:lnTo>
                  <a:pt x="591581" y="172316"/>
                </a:lnTo>
                <a:lnTo>
                  <a:pt x="295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9530118" y="538289"/>
            <a:ext cx="518159" cy="591820"/>
          </a:xfrm>
          <a:custGeom>
            <a:avLst/>
            <a:gdLst/>
            <a:ahLst/>
            <a:cxnLst/>
            <a:rect l="l" t="t" r="r" b="b"/>
            <a:pathLst>
              <a:path w="518159" h="591819">
                <a:moveTo>
                  <a:pt x="382638" y="540283"/>
                </a:moveTo>
                <a:lnTo>
                  <a:pt x="184442" y="540283"/>
                </a:lnTo>
                <a:lnTo>
                  <a:pt x="184442" y="591299"/>
                </a:lnTo>
                <a:lnTo>
                  <a:pt x="382638" y="591299"/>
                </a:lnTo>
                <a:lnTo>
                  <a:pt x="382638" y="540283"/>
                </a:lnTo>
                <a:close/>
              </a:path>
              <a:path w="518159" h="591819">
                <a:moveTo>
                  <a:pt x="517766" y="221348"/>
                </a:moveTo>
                <a:lnTo>
                  <a:pt x="513257" y="176707"/>
                </a:lnTo>
                <a:lnTo>
                  <a:pt x="500341" y="135140"/>
                </a:lnTo>
                <a:lnTo>
                  <a:pt x="479894" y="97548"/>
                </a:lnTo>
                <a:lnTo>
                  <a:pt x="468833" y="84175"/>
                </a:lnTo>
                <a:lnTo>
                  <a:pt x="468833" y="221348"/>
                </a:lnTo>
                <a:lnTo>
                  <a:pt x="462622" y="267081"/>
                </a:lnTo>
                <a:lnTo>
                  <a:pt x="452285" y="291414"/>
                </a:lnTo>
                <a:lnTo>
                  <a:pt x="452285" y="411772"/>
                </a:lnTo>
                <a:lnTo>
                  <a:pt x="413880" y="437451"/>
                </a:lnTo>
                <a:lnTo>
                  <a:pt x="372300" y="455206"/>
                </a:lnTo>
                <a:lnTo>
                  <a:pt x="328714" y="465035"/>
                </a:lnTo>
                <a:lnTo>
                  <a:pt x="284302" y="466940"/>
                </a:lnTo>
                <a:lnTo>
                  <a:pt x="240195" y="460908"/>
                </a:lnTo>
                <a:lnTo>
                  <a:pt x="197586" y="446963"/>
                </a:lnTo>
                <a:lnTo>
                  <a:pt x="157619" y="425081"/>
                </a:lnTo>
                <a:lnTo>
                  <a:pt x="121475" y="395274"/>
                </a:lnTo>
                <a:lnTo>
                  <a:pt x="91592" y="359219"/>
                </a:lnTo>
                <a:lnTo>
                  <a:pt x="69659" y="319354"/>
                </a:lnTo>
                <a:lnTo>
                  <a:pt x="55664" y="276847"/>
                </a:lnTo>
                <a:lnTo>
                  <a:pt x="49618" y="232867"/>
                </a:lnTo>
                <a:lnTo>
                  <a:pt x="51523" y="188556"/>
                </a:lnTo>
                <a:lnTo>
                  <a:pt x="61379" y="145097"/>
                </a:lnTo>
                <a:lnTo>
                  <a:pt x="79184" y="103619"/>
                </a:lnTo>
                <a:lnTo>
                  <a:pt x="104927" y="65303"/>
                </a:lnTo>
                <a:lnTo>
                  <a:pt x="122161" y="83185"/>
                </a:lnTo>
                <a:lnTo>
                  <a:pt x="101828" y="113372"/>
                </a:lnTo>
                <a:lnTo>
                  <a:pt x="86664" y="146850"/>
                </a:lnTo>
                <a:lnTo>
                  <a:pt x="77190" y="183045"/>
                </a:lnTo>
                <a:lnTo>
                  <a:pt x="73914" y="221348"/>
                </a:lnTo>
                <a:lnTo>
                  <a:pt x="78422" y="266001"/>
                </a:lnTo>
                <a:lnTo>
                  <a:pt x="91338" y="307568"/>
                </a:lnTo>
                <a:lnTo>
                  <a:pt x="111785" y="345160"/>
                </a:lnTo>
                <a:lnTo>
                  <a:pt x="138874" y="377913"/>
                </a:lnTo>
                <a:lnTo>
                  <a:pt x="171716" y="404926"/>
                </a:lnTo>
                <a:lnTo>
                  <a:pt x="209410" y="425323"/>
                </a:lnTo>
                <a:lnTo>
                  <a:pt x="251079" y="438213"/>
                </a:lnTo>
                <a:lnTo>
                  <a:pt x="295846" y="442709"/>
                </a:lnTo>
                <a:lnTo>
                  <a:pt x="334251" y="439445"/>
                </a:lnTo>
                <a:lnTo>
                  <a:pt x="370535" y="429983"/>
                </a:lnTo>
                <a:lnTo>
                  <a:pt x="404101" y="414870"/>
                </a:lnTo>
                <a:lnTo>
                  <a:pt x="434365" y="394589"/>
                </a:lnTo>
                <a:lnTo>
                  <a:pt x="452285" y="411772"/>
                </a:lnTo>
                <a:lnTo>
                  <a:pt x="452285" y="291414"/>
                </a:lnTo>
                <a:lnTo>
                  <a:pt x="445122" y="308254"/>
                </a:lnTo>
                <a:lnTo>
                  <a:pt x="418007" y="343204"/>
                </a:lnTo>
                <a:lnTo>
                  <a:pt x="382955" y="370243"/>
                </a:lnTo>
                <a:lnTo>
                  <a:pt x="341680" y="387705"/>
                </a:lnTo>
                <a:lnTo>
                  <a:pt x="295846" y="393903"/>
                </a:lnTo>
                <a:lnTo>
                  <a:pt x="249999" y="387705"/>
                </a:lnTo>
                <a:lnTo>
                  <a:pt x="208724" y="370243"/>
                </a:lnTo>
                <a:lnTo>
                  <a:pt x="173685" y="343204"/>
                </a:lnTo>
                <a:lnTo>
                  <a:pt x="146570" y="308254"/>
                </a:lnTo>
                <a:lnTo>
                  <a:pt x="129057" y="267081"/>
                </a:lnTo>
                <a:lnTo>
                  <a:pt x="122847" y="221348"/>
                </a:lnTo>
                <a:lnTo>
                  <a:pt x="129057" y="175628"/>
                </a:lnTo>
                <a:lnTo>
                  <a:pt x="146570" y="134454"/>
                </a:lnTo>
                <a:lnTo>
                  <a:pt x="173685" y="99504"/>
                </a:lnTo>
                <a:lnTo>
                  <a:pt x="208724" y="72466"/>
                </a:lnTo>
                <a:lnTo>
                  <a:pt x="249999" y="55003"/>
                </a:lnTo>
                <a:lnTo>
                  <a:pt x="295846" y="48806"/>
                </a:lnTo>
                <a:lnTo>
                  <a:pt x="341680" y="55003"/>
                </a:lnTo>
                <a:lnTo>
                  <a:pt x="382955" y="72466"/>
                </a:lnTo>
                <a:lnTo>
                  <a:pt x="418007" y="99504"/>
                </a:lnTo>
                <a:lnTo>
                  <a:pt x="445122" y="134454"/>
                </a:lnTo>
                <a:lnTo>
                  <a:pt x="462622" y="175628"/>
                </a:lnTo>
                <a:lnTo>
                  <a:pt x="468833" y="221348"/>
                </a:lnTo>
                <a:lnTo>
                  <a:pt x="468833" y="84175"/>
                </a:lnTo>
                <a:lnTo>
                  <a:pt x="419976" y="37769"/>
                </a:lnTo>
                <a:lnTo>
                  <a:pt x="382270" y="17386"/>
                </a:lnTo>
                <a:lnTo>
                  <a:pt x="340601" y="4495"/>
                </a:lnTo>
                <a:lnTo>
                  <a:pt x="295846" y="0"/>
                </a:lnTo>
                <a:lnTo>
                  <a:pt x="257429" y="3276"/>
                </a:lnTo>
                <a:lnTo>
                  <a:pt x="221145" y="12801"/>
                </a:lnTo>
                <a:lnTo>
                  <a:pt x="187579" y="28130"/>
                </a:lnTo>
                <a:lnTo>
                  <a:pt x="157314" y="48806"/>
                </a:lnTo>
                <a:lnTo>
                  <a:pt x="121475" y="12369"/>
                </a:lnTo>
                <a:lnTo>
                  <a:pt x="116649" y="7569"/>
                </a:lnTo>
                <a:lnTo>
                  <a:pt x="110451" y="5499"/>
                </a:lnTo>
                <a:lnTo>
                  <a:pt x="97345" y="5499"/>
                </a:lnTo>
                <a:lnTo>
                  <a:pt x="55245" y="49022"/>
                </a:lnTo>
                <a:lnTo>
                  <a:pt x="31076" y="89103"/>
                </a:lnTo>
                <a:lnTo>
                  <a:pt x="13817" y="131762"/>
                </a:lnTo>
                <a:lnTo>
                  <a:pt x="3454" y="176123"/>
                </a:lnTo>
                <a:lnTo>
                  <a:pt x="0" y="221348"/>
                </a:lnTo>
                <a:lnTo>
                  <a:pt x="3454" y="266585"/>
                </a:lnTo>
                <a:lnTo>
                  <a:pt x="13817" y="310946"/>
                </a:lnTo>
                <a:lnTo>
                  <a:pt x="31076" y="353606"/>
                </a:lnTo>
                <a:lnTo>
                  <a:pt x="55245" y="393687"/>
                </a:lnTo>
                <a:lnTo>
                  <a:pt x="86321" y="430326"/>
                </a:lnTo>
                <a:lnTo>
                  <a:pt x="123063" y="461441"/>
                </a:lnTo>
                <a:lnTo>
                  <a:pt x="163245" y="485521"/>
                </a:lnTo>
                <a:lnTo>
                  <a:pt x="206019" y="502640"/>
                </a:lnTo>
                <a:lnTo>
                  <a:pt x="250494" y="512864"/>
                </a:lnTo>
                <a:lnTo>
                  <a:pt x="295846" y="516255"/>
                </a:lnTo>
                <a:lnTo>
                  <a:pt x="341185" y="512864"/>
                </a:lnTo>
                <a:lnTo>
                  <a:pt x="385673" y="502640"/>
                </a:lnTo>
                <a:lnTo>
                  <a:pt x="428434" y="485521"/>
                </a:lnTo>
                <a:lnTo>
                  <a:pt x="468617" y="461441"/>
                </a:lnTo>
                <a:lnTo>
                  <a:pt x="505358" y="430326"/>
                </a:lnTo>
                <a:lnTo>
                  <a:pt x="512254" y="419328"/>
                </a:lnTo>
                <a:lnTo>
                  <a:pt x="512254" y="406273"/>
                </a:lnTo>
                <a:lnTo>
                  <a:pt x="510184" y="400088"/>
                </a:lnTo>
                <a:lnTo>
                  <a:pt x="504672" y="394589"/>
                </a:lnTo>
                <a:lnTo>
                  <a:pt x="503986" y="393903"/>
                </a:lnTo>
                <a:lnTo>
                  <a:pt x="469519" y="359524"/>
                </a:lnTo>
                <a:lnTo>
                  <a:pt x="489851" y="329336"/>
                </a:lnTo>
                <a:lnTo>
                  <a:pt x="505015" y="295859"/>
                </a:lnTo>
                <a:lnTo>
                  <a:pt x="514489" y="259664"/>
                </a:lnTo>
                <a:lnTo>
                  <a:pt x="517766" y="221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10998517" y="538336"/>
            <a:ext cx="539115" cy="593090"/>
          </a:xfrm>
          <a:custGeom>
            <a:avLst/>
            <a:gdLst/>
            <a:ahLst/>
            <a:cxnLst/>
            <a:rect l="l" t="t" r="r" b="b"/>
            <a:pathLst>
              <a:path w="539115" h="593090">
                <a:moveTo>
                  <a:pt x="309793" y="0"/>
                </a:moveTo>
                <a:lnTo>
                  <a:pt x="263197" y="4301"/>
                </a:lnTo>
                <a:lnTo>
                  <a:pt x="217211" y="16232"/>
                </a:lnTo>
                <a:lnTo>
                  <a:pt x="172774" y="35613"/>
                </a:lnTo>
                <a:lnTo>
                  <a:pt x="130827" y="62267"/>
                </a:lnTo>
                <a:lnTo>
                  <a:pt x="92309" y="96016"/>
                </a:lnTo>
                <a:lnTo>
                  <a:pt x="60635" y="134081"/>
                </a:lnTo>
                <a:lnTo>
                  <a:pt x="35531" y="175296"/>
                </a:lnTo>
                <a:lnTo>
                  <a:pt x="17030" y="218794"/>
                </a:lnTo>
                <a:lnTo>
                  <a:pt x="5166" y="263711"/>
                </a:lnTo>
                <a:lnTo>
                  <a:pt x="0" y="308924"/>
                </a:lnTo>
                <a:lnTo>
                  <a:pt x="19" y="310648"/>
                </a:lnTo>
                <a:lnTo>
                  <a:pt x="1476" y="354344"/>
                </a:lnTo>
                <a:lnTo>
                  <a:pt x="9717" y="398330"/>
                </a:lnTo>
                <a:lnTo>
                  <a:pt x="24725" y="440277"/>
                </a:lnTo>
                <a:lnTo>
                  <a:pt x="46535" y="479319"/>
                </a:lnTo>
                <a:lnTo>
                  <a:pt x="75177" y="514591"/>
                </a:lnTo>
                <a:lnTo>
                  <a:pt x="114815" y="548004"/>
                </a:lnTo>
                <a:lnTo>
                  <a:pt x="159979" y="572431"/>
                </a:lnTo>
                <a:lnTo>
                  <a:pt x="209510" y="587418"/>
                </a:lnTo>
                <a:lnTo>
                  <a:pt x="262254" y="592515"/>
                </a:lnTo>
                <a:lnTo>
                  <a:pt x="310190" y="588366"/>
                </a:lnTo>
                <a:lnTo>
                  <a:pt x="357105" y="576207"/>
                </a:lnTo>
                <a:lnTo>
                  <a:pt x="401982" y="556469"/>
                </a:lnTo>
                <a:lnTo>
                  <a:pt x="423140" y="542864"/>
                </a:lnTo>
                <a:lnTo>
                  <a:pt x="262254" y="542864"/>
                </a:lnTo>
                <a:lnTo>
                  <a:pt x="219211" y="538780"/>
                </a:lnTo>
                <a:lnTo>
                  <a:pt x="178995" y="526745"/>
                </a:lnTo>
                <a:lnTo>
                  <a:pt x="142376" y="507081"/>
                </a:lnTo>
                <a:lnTo>
                  <a:pt x="110126" y="480112"/>
                </a:lnTo>
                <a:lnTo>
                  <a:pt x="81464" y="442915"/>
                </a:lnTo>
                <a:lnTo>
                  <a:pt x="61740" y="401047"/>
                </a:lnTo>
                <a:lnTo>
                  <a:pt x="50898" y="355915"/>
                </a:lnTo>
                <a:lnTo>
                  <a:pt x="48881" y="308924"/>
                </a:lnTo>
                <a:lnTo>
                  <a:pt x="55633" y="261480"/>
                </a:lnTo>
                <a:lnTo>
                  <a:pt x="71098" y="214990"/>
                </a:lnTo>
                <a:lnTo>
                  <a:pt x="95220" y="170860"/>
                </a:lnTo>
                <a:lnTo>
                  <a:pt x="127943" y="130495"/>
                </a:lnTo>
                <a:lnTo>
                  <a:pt x="169177" y="95380"/>
                </a:lnTo>
                <a:lnTo>
                  <a:pt x="214714" y="69898"/>
                </a:lnTo>
                <a:lnTo>
                  <a:pt x="262950" y="54371"/>
                </a:lnTo>
                <a:lnTo>
                  <a:pt x="312279" y="49124"/>
                </a:lnTo>
                <a:lnTo>
                  <a:pt x="461295" y="49124"/>
                </a:lnTo>
                <a:lnTo>
                  <a:pt x="457030" y="44265"/>
                </a:lnTo>
                <a:lnTo>
                  <a:pt x="443849" y="34643"/>
                </a:lnTo>
                <a:lnTo>
                  <a:pt x="401059" y="14993"/>
                </a:lnTo>
                <a:lnTo>
                  <a:pt x="356061" y="3504"/>
                </a:lnTo>
                <a:lnTo>
                  <a:pt x="309793" y="0"/>
                </a:lnTo>
                <a:close/>
              </a:path>
              <a:path w="539115" h="593090">
                <a:moveTo>
                  <a:pt x="461295" y="49124"/>
                </a:moveTo>
                <a:lnTo>
                  <a:pt x="312279" y="49124"/>
                </a:lnTo>
                <a:lnTo>
                  <a:pt x="340257" y="50826"/>
                </a:lnTo>
                <a:lnTo>
                  <a:pt x="367528" y="56020"/>
                </a:lnTo>
                <a:lnTo>
                  <a:pt x="393900" y="64834"/>
                </a:lnTo>
                <a:lnTo>
                  <a:pt x="426032" y="80844"/>
                </a:lnTo>
                <a:lnTo>
                  <a:pt x="430143" y="86361"/>
                </a:lnTo>
                <a:lnTo>
                  <a:pt x="430829" y="93257"/>
                </a:lnTo>
                <a:lnTo>
                  <a:pt x="432200" y="100843"/>
                </a:lnTo>
                <a:lnTo>
                  <a:pt x="429459" y="108429"/>
                </a:lnTo>
                <a:lnTo>
                  <a:pt x="423976" y="114634"/>
                </a:lnTo>
                <a:lnTo>
                  <a:pt x="405378" y="139222"/>
                </a:lnTo>
                <a:lnTo>
                  <a:pt x="391855" y="166008"/>
                </a:lnTo>
                <a:lnTo>
                  <a:pt x="383600" y="194346"/>
                </a:lnTo>
                <a:lnTo>
                  <a:pt x="380805" y="223589"/>
                </a:lnTo>
                <a:lnTo>
                  <a:pt x="387529" y="268993"/>
                </a:lnTo>
                <a:lnTo>
                  <a:pt x="406845" y="310648"/>
                </a:lnTo>
                <a:lnTo>
                  <a:pt x="437468" y="346355"/>
                </a:lnTo>
                <a:lnTo>
                  <a:pt x="478113" y="373917"/>
                </a:lnTo>
                <a:lnTo>
                  <a:pt x="484964" y="378055"/>
                </a:lnTo>
                <a:lnTo>
                  <a:pt x="488391" y="384951"/>
                </a:lnTo>
                <a:lnTo>
                  <a:pt x="489076" y="388398"/>
                </a:lnTo>
                <a:lnTo>
                  <a:pt x="491133" y="395294"/>
                </a:lnTo>
                <a:lnTo>
                  <a:pt x="490447" y="402880"/>
                </a:lnTo>
                <a:lnTo>
                  <a:pt x="468347" y="436583"/>
                </a:lnTo>
                <a:lnTo>
                  <a:pt x="406127" y="496027"/>
                </a:lnTo>
                <a:lnTo>
                  <a:pt x="360846" y="521573"/>
                </a:lnTo>
                <a:lnTo>
                  <a:pt x="312353" y="537423"/>
                </a:lnTo>
                <a:lnTo>
                  <a:pt x="262254" y="542864"/>
                </a:lnTo>
                <a:lnTo>
                  <a:pt x="423140" y="542864"/>
                </a:lnTo>
                <a:lnTo>
                  <a:pt x="481538" y="495973"/>
                </a:lnTo>
                <a:lnTo>
                  <a:pt x="507235" y="466580"/>
                </a:lnTo>
                <a:lnTo>
                  <a:pt x="528821" y="434600"/>
                </a:lnTo>
                <a:lnTo>
                  <a:pt x="538940" y="390187"/>
                </a:lnTo>
                <a:lnTo>
                  <a:pt x="536360" y="374607"/>
                </a:lnTo>
                <a:lnTo>
                  <a:pt x="530781" y="360718"/>
                </a:lnTo>
                <a:lnTo>
                  <a:pt x="522569" y="348316"/>
                </a:lnTo>
                <a:lnTo>
                  <a:pt x="512172" y="337854"/>
                </a:lnTo>
                <a:lnTo>
                  <a:pt x="500040" y="329783"/>
                </a:lnTo>
                <a:lnTo>
                  <a:pt x="470799" y="309990"/>
                </a:lnTo>
                <a:lnTo>
                  <a:pt x="448560" y="284702"/>
                </a:lnTo>
                <a:lnTo>
                  <a:pt x="434416" y="255406"/>
                </a:lnTo>
                <a:lnTo>
                  <a:pt x="429459" y="223589"/>
                </a:lnTo>
                <a:lnTo>
                  <a:pt x="431482" y="203214"/>
                </a:lnTo>
                <a:lnTo>
                  <a:pt x="437425" y="183679"/>
                </a:lnTo>
                <a:lnTo>
                  <a:pt x="447094" y="165308"/>
                </a:lnTo>
                <a:lnTo>
                  <a:pt x="460296" y="148424"/>
                </a:lnTo>
                <a:lnTo>
                  <a:pt x="470425" y="134158"/>
                </a:lnTo>
                <a:lnTo>
                  <a:pt x="477085" y="118600"/>
                </a:lnTo>
                <a:lnTo>
                  <a:pt x="480076" y="102642"/>
                </a:lnTo>
                <a:lnTo>
                  <a:pt x="480007" y="98774"/>
                </a:lnTo>
                <a:lnTo>
                  <a:pt x="479483" y="85672"/>
                </a:lnTo>
                <a:lnTo>
                  <a:pt x="475168" y="70232"/>
                </a:lnTo>
                <a:lnTo>
                  <a:pt x="467576" y="56279"/>
                </a:lnTo>
                <a:lnTo>
                  <a:pt x="461295" y="49124"/>
                </a:lnTo>
                <a:close/>
              </a:path>
              <a:path w="539115" h="593090">
                <a:moveTo>
                  <a:pt x="195784" y="370469"/>
                </a:moveTo>
                <a:lnTo>
                  <a:pt x="176511" y="374337"/>
                </a:lnTo>
                <a:lnTo>
                  <a:pt x="160835" y="384864"/>
                </a:lnTo>
                <a:lnTo>
                  <a:pt x="150299" y="400433"/>
                </a:lnTo>
                <a:lnTo>
                  <a:pt x="146444" y="419429"/>
                </a:lnTo>
                <a:lnTo>
                  <a:pt x="150299" y="438824"/>
                </a:lnTo>
                <a:lnTo>
                  <a:pt x="160835" y="454598"/>
                </a:lnTo>
                <a:lnTo>
                  <a:pt x="176511" y="465201"/>
                </a:lnTo>
                <a:lnTo>
                  <a:pt x="195784" y="469080"/>
                </a:lnTo>
                <a:lnTo>
                  <a:pt x="215057" y="465201"/>
                </a:lnTo>
                <a:lnTo>
                  <a:pt x="230732" y="454598"/>
                </a:lnTo>
                <a:lnTo>
                  <a:pt x="241268" y="438824"/>
                </a:lnTo>
                <a:lnTo>
                  <a:pt x="245122" y="419429"/>
                </a:lnTo>
                <a:lnTo>
                  <a:pt x="241268" y="400433"/>
                </a:lnTo>
                <a:lnTo>
                  <a:pt x="230732" y="384864"/>
                </a:lnTo>
                <a:lnTo>
                  <a:pt x="215057" y="374337"/>
                </a:lnTo>
                <a:lnTo>
                  <a:pt x="195784" y="370469"/>
                </a:lnTo>
                <a:close/>
              </a:path>
              <a:path w="539115" h="593090">
                <a:moveTo>
                  <a:pt x="367785" y="370469"/>
                </a:moveTo>
                <a:lnTo>
                  <a:pt x="348512" y="374337"/>
                </a:lnTo>
                <a:lnTo>
                  <a:pt x="332836" y="384864"/>
                </a:lnTo>
                <a:lnTo>
                  <a:pt x="322300" y="400433"/>
                </a:lnTo>
                <a:lnTo>
                  <a:pt x="318446" y="419429"/>
                </a:lnTo>
                <a:lnTo>
                  <a:pt x="322300" y="438824"/>
                </a:lnTo>
                <a:lnTo>
                  <a:pt x="332836" y="454598"/>
                </a:lnTo>
                <a:lnTo>
                  <a:pt x="348512" y="465201"/>
                </a:lnTo>
                <a:lnTo>
                  <a:pt x="367785" y="469080"/>
                </a:lnTo>
                <a:lnTo>
                  <a:pt x="386662" y="465201"/>
                </a:lnTo>
                <a:lnTo>
                  <a:pt x="402134" y="454598"/>
                </a:lnTo>
                <a:lnTo>
                  <a:pt x="412595" y="438824"/>
                </a:lnTo>
                <a:lnTo>
                  <a:pt x="416439" y="419429"/>
                </a:lnTo>
                <a:lnTo>
                  <a:pt x="412595" y="400433"/>
                </a:lnTo>
                <a:lnTo>
                  <a:pt x="402134" y="384864"/>
                </a:lnTo>
                <a:lnTo>
                  <a:pt x="386662" y="374337"/>
                </a:lnTo>
                <a:lnTo>
                  <a:pt x="367785" y="370469"/>
                </a:lnTo>
                <a:close/>
              </a:path>
              <a:path w="539115" h="593090">
                <a:moveTo>
                  <a:pt x="146444" y="222209"/>
                </a:moveTo>
                <a:lnTo>
                  <a:pt x="127568" y="226077"/>
                </a:lnTo>
                <a:lnTo>
                  <a:pt x="112096" y="236604"/>
                </a:lnTo>
                <a:lnTo>
                  <a:pt x="101635" y="252173"/>
                </a:lnTo>
                <a:lnTo>
                  <a:pt x="97791" y="271169"/>
                </a:lnTo>
                <a:lnTo>
                  <a:pt x="101635" y="290564"/>
                </a:lnTo>
                <a:lnTo>
                  <a:pt x="112096" y="306338"/>
                </a:lnTo>
                <a:lnTo>
                  <a:pt x="127568" y="316941"/>
                </a:lnTo>
                <a:lnTo>
                  <a:pt x="146444" y="320820"/>
                </a:lnTo>
                <a:lnTo>
                  <a:pt x="165718" y="316941"/>
                </a:lnTo>
                <a:lnTo>
                  <a:pt x="181393" y="306338"/>
                </a:lnTo>
                <a:lnTo>
                  <a:pt x="191929" y="290564"/>
                </a:lnTo>
                <a:lnTo>
                  <a:pt x="195784" y="271169"/>
                </a:lnTo>
                <a:lnTo>
                  <a:pt x="191929" y="252173"/>
                </a:lnTo>
                <a:lnTo>
                  <a:pt x="181393" y="236604"/>
                </a:lnTo>
                <a:lnTo>
                  <a:pt x="165718" y="226077"/>
                </a:lnTo>
                <a:lnTo>
                  <a:pt x="146444" y="222209"/>
                </a:lnTo>
                <a:close/>
              </a:path>
              <a:path w="539115" h="593090">
                <a:moveTo>
                  <a:pt x="245122" y="98774"/>
                </a:moveTo>
                <a:lnTo>
                  <a:pt x="225849" y="102642"/>
                </a:lnTo>
                <a:lnTo>
                  <a:pt x="210174" y="113169"/>
                </a:lnTo>
                <a:lnTo>
                  <a:pt x="199638" y="128738"/>
                </a:lnTo>
                <a:lnTo>
                  <a:pt x="195784" y="147734"/>
                </a:lnTo>
                <a:lnTo>
                  <a:pt x="199638" y="167129"/>
                </a:lnTo>
                <a:lnTo>
                  <a:pt x="210174" y="182903"/>
                </a:lnTo>
                <a:lnTo>
                  <a:pt x="225849" y="193506"/>
                </a:lnTo>
                <a:lnTo>
                  <a:pt x="245122" y="197385"/>
                </a:lnTo>
                <a:lnTo>
                  <a:pt x="263999" y="193506"/>
                </a:lnTo>
                <a:lnTo>
                  <a:pt x="279471" y="182903"/>
                </a:lnTo>
                <a:lnTo>
                  <a:pt x="289932" y="167129"/>
                </a:lnTo>
                <a:lnTo>
                  <a:pt x="293776" y="147734"/>
                </a:lnTo>
                <a:lnTo>
                  <a:pt x="289932" y="128738"/>
                </a:lnTo>
                <a:lnTo>
                  <a:pt x="279471" y="113169"/>
                </a:lnTo>
                <a:lnTo>
                  <a:pt x="263999" y="102642"/>
                </a:lnTo>
                <a:lnTo>
                  <a:pt x="245122" y="98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630619" y="1794187"/>
            <a:ext cx="588645" cy="567690"/>
          </a:xfrm>
          <a:custGeom>
            <a:avLst/>
            <a:gdLst/>
            <a:ahLst/>
            <a:cxnLst/>
            <a:rect l="l" t="t" r="r" b="b"/>
            <a:pathLst>
              <a:path w="588644" h="567689">
                <a:moveTo>
                  <a:pt x="146631" y="394484"/>
                </a:moveTo>
                <a:lnTo>
                  <a:pt x="85648" y="394484"/>
                </a:lnTo>
                <a:lnTo>
                  <a:pt x="52320" y="401251"/>
                </a:lnTo>
                <a:lnTo>
                  <a:pt x="25095" y="419699"/>
                </a:lnTo>
                <a:lnTo>
                  <a:pt x="6734" y="447055"/>
                </a:lnTo>
                <a:lnTo>
                  <a:pt x="0" y="480542"/>
                </a:lnTo>
                <a:lnTo>
                  <a:pt x="6734" y="514136"/>
                </a:lnTo>
                <a:lnTo>
                  <a:pt x="25095" y="541728"/>
                </a:lnTo>
                <a:lnTo>
                  <a:pt x="52320" y="560413"/>
                </a:lnTo>
                <a:lnTo>
                  <a:pt x="85648" y="567287"/>
                </a:lnTo>
                <a:lnTo>
                  <a:pt x="588579" y="567287"/>
                </a:lnTo>
                <a:lnTo>
                  <a:pt x="588579" y="517719"/>
                </a:lnTo>
                <a:lnTo>
                  <a:pt x="85648" y="517719"/>
                </a:lnTo>
                <a:lnTo>
                  <a:pt x="71195" y="514814"/>
                </a:lnTo>
                <a:lnTo>
                  <a:pt x="59440" y="506875"/>
                </a:lnTo>
                <a:lnTo>
                  <a:pt x="51539" y="495064"/>
                </a:lnTo>
                <a:lnTo>
                  <a:pt x="48648" y="480542"/>
                </a:lnTo>
                <a:lnTo>
                  <a:pt x="51539" y="466418"/>
                </a:lnTo>
                <a:lnTo>
                  <a:pt x="59440" y="454811"/>
                </a:lnTo>
                <a:lnTo>
                  <a:pt x="71195" y="446947"/>
                </a:lnTo>
                <a:lnTo>
                  <a:pt x="85648" y="444054"/>
                </a:lnTo>
                <a:lnTo>
                  <a:pt x="146631" y="444054"/>
                </a:lnTo>
                <a:lnTo>
                  <a:pt x="146631" y="394484"/>
                </a:lnTo>
                <a:close/>
              </a:path>
              <a:path w="588644" h="567689">
                <a:moveTo>
                  <a:pt x="220631" y="296035"/>
                </a:moveTo>
                <a:lnTo>
                  <a:pt x="171297" y="296035"/>
                </a:lnTo>
                <a:lnTo>
                  <a:pt x="171297" y="480542"/>
                </a:lnTo>
                <a:lnTo>
                  <a:pt x="269965" y="431661"/>
                </a:lnTo>
                <a:lnTo>
                  <a:pt x="367948" y="431661"/>
                </a:lnTo>
                <a:lnTo>
                  <a:pt x="367948" y="400681"/>
                </a:lnTo>
                <a:lnTo>
                  <a:pt x="220631" y="400681"/>
                </a:lnTo>
                <a:lnTo>
                  <a:pt x="220631" y="296035"/>
                </a:lnTo>
                <a:close/>
              </a:path>
              <a:path w="588644" h="567689">
                <a:moveTo>
                  <a:pt x="367948" y="431661"/>
                </a:moveTo>
                <a:lnTo>
                  <a:pt x="269965" y="431661"/>
                </a:lnTo>
                <a:lnTo>
                  <a:pt x="367948" y="480542"/>
                </a:lnTo>
                <a:lnTo>
                  <a:pt x="367948" y="431661"/>
                </a:lnTo>
                <a:close/>
              </a:path>
              <a:path w="588644" h="567689">
                <a:moveTo>
                  <a:pt x="588579" y="394484"/>
                </a:moveTo>
                <a:lnTo>
                  <a:pt x="392615" y="394484"/>
                </a:lnTo>
                <a:lnTo>
                  <a:pt x="392615" y="444054"/>
                </a:lnTo>
                <a:lnTo>
                  <a:pt x="588579" y="444054"/>
                </a:lnTo>
                <a:lnTo>
                  <a:pt x="588579" y="394484"/>
                </a:lnTo>
                <a:close/>
              </a:path>
              <a:path w="588644" h="567689">
                <a:moveTo>
                  <a:pt x="269965" y="376585"/>
                </a:moveTo>
                <a:lnTo>
                  <a:pt x="220631" y="400681"/>
                </a:lnTo>
                <a:lnTo>
                  <a:pt x="318614" y="400681"/>
                </a:lnTo>
                <a:lnTo>
                  <a:pt x="269965" y="376585"/>
                </a:lnTo>
                <a:close/>
              </a:path>
              <a:path w="588644" h="567689">
                <a:moveTo>
                  <a:pt x="367948" y="296035"/>
                </a:moveTo>
                <a:lnTo>
                  <a:pt x="318614" y="296035"/>
                </a:lnTo>
                <a:lnTo>
                  <a:pt x="318614" y="400681"/>
                </a:lnTo>
                <a:lnTo>
                  <a:pt x="367948" y="400681"/>
                </a:lnTo>
                <a:lnTo>
                  <a:pt x="367948" y="296035"/>
                </a:lnTo>
                <a:close/>
              </a:path>
              <a:path w="588644" h="567689">
                <a:moveTo>
                  <a:pt x="539246" y="196898"/>
                </a:moveTo>
                <a:lnTo>
                  <a:pt x="134982" y="196898"/>
                </a:lnTo>
                <a:lnTo>
                  <a:pt x="101547" y="203772"/>
                </a:lnTo>
                <a:lnTo>
                  <a:pt x="74086" y="222457"/>
                </a:lnTo>
                <a:lnTo>
                  <a:pt x="55489" y="250048"/>
                </a:lnTo>
                <a:lnTo>
                  <a:pt x="48648" y="283643"/>
                </a:lnTo>
                <a:lnTo>
                  <a:pt x="55489" y="317130"/>
                </a:lnTo>
                <a:lnTo>
                  <a:pt x="74086" y="344486"/>
                </a:lnTo>
                <a:lnTo>
                  <a:pt x="101547" y="362934"/>
                </a:lnTo>
                <a:lnTo>
                  <a:pt x="134982" y="369700"/>
                </a:lnTo>
                <a:lnTo>
                  <a:pt x="146631" y="369700"/>
                </a:lnTo>
                <a:lnTo>
                  <a:pt x="146631" y="320819"/>
                </a:lnTo>
                <a:lnTo>
                  <a:pt x="134982" y="320819"/>
                </a:lnTo>
                <a:lnTo>
                  <a:pt x="120529" y="317818"/>
                </a:lnTo>
                <a:lnTo>
                  <a:pt x="108774" y="309718"/>
                </a:lnTo>
                <a:lnTo>
                  <a:pt x="100873" y="297874"/>
                </a:lnTo>
                <a:lnTo>
                  <a:pt x="97982" y="283643"/>
                </a:lnTo>
                <a:lnTo>
                  <a:pt x="100873" y="269121"/>
                </a:lnTo>
                <a:lnTo>
                  <a:pt x="108774" y="257309"/>
                </a:lnTo>
                <a:lnTo>
                  <a:pt x="120529" y="249370"/>
                </a:lnTo>
                <a:lnTo>
                  <a:pt x="134982" y="246466"/>
                </a:lnTo>
                <a:lnTo>
                  <a:pt x="539246" y="246466"/>
                </a:lnTo>
                <a:lnTo>
                  <a:pt x="539246" y="196898"/>
                </a:lnTo>
                <a:close/>
              </a:path>
              <a:path w="588644" h="567689">
                <a:moveTo>
                  <a:pt x="539246" y="320819"/>
                </a:moveTo>
                <a:lnTo>
                  <a:pt x="392615" y="320819"/>
                </a:lnTo>
                <a:lnTo>
                  <a:pt x="392615" y="369700"/>
                </a:lnTo>
                <a:lnTo>
                  <a:pt x="539246" y="369700"/>
                </a:lnTo>
                <a:lnTo>
                  <a:pt x="539246" y="320819"/>
                </a:lnTo>
                <a:close/>
              </a:path>
              <a:path w="588644" h="567689">
                <a:moveTo>
                  <a:pt x="453597" y="0"/>
                </a:moveTo>
                <a:lnTo>
                  <a:pt x="97982" y="0"/>
                </a:lnTo>
                <a:lnTo>
                  <a:pt x="97982" y="49568"/>
                </a:lnTo>
                <a:lnTo>
                  <a:pt x="453597" y="49568"/>
                </a:lnTo>
                <a:lnTo>
                  <a:pt x="468050" y="52461"/>
                </a:lnTo>
                <a:lnTo>
                  <a:pt x="479805" y="60325"/>
                </a:lnTo>
                <a:lnTo>
                  <a:pt x="487706" y="71932"/>
                </a:lnTo>
                <a:lnTo>
                  <a:pt x="490597" y="86056"/>
                </a:lnTo>
                <a:lnTo>
                  <a:pt x="487706" y="100578"/>
                </a:lnTo>
                <a:lnTo>
                  <a:pt x="479805" y="112390"/>
                </a:lnTo>
                <a:lnTo>
                  <a:pt x="468050" y="120328"/>
                </a:lnTo>
                <a:lnTo>
                  <a:pt x="453597" y="123233"/>
                </a:lnTo>
                <a:lnTo>
                  <a:pt x="97982" y="123233"/>
                </a:lnTo>
                <a:lnTo>
                  <a:pt x="97982" y="172802"/>
                </a:lnTo>
                <a:lnTo>
                  <a:pt x="453597" y="172802"/>
                </a:lnTo>
                <a:lnTo>
                  <a:pt x="487032" y="165928"/>
                </a:lnTo>
                <a:lnTo>
                  <a:pt x="514493" y="147243"/>
                </a:lnTo>
                <a:lnTo>
                  <a:pt x="533090" y="119650"/>
                </a:lnTo>
                <a:lnTo>
                  <a:pt x="539931" y="86056"/>
                </a:lnTo>
                <a:lnTo>
                  <a:pt x="533090" y="52569"/>
                </a:lnTo>
                <a:lnTo>
                  <a:pt x="514493" y="25214"/>
                </a:lnTo>
                <a:lnTo>
                  <a:pt x="487032" y="6766"/>
                </a:lnTo>
                <a:lnTo>
                  <a:pt x="453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2199311" y="1780679"/>
            <a:ext cx="407670" cy="594360"/>
          </a:xfrm>
          <a:custGeom>
            <a:avLst/>
            <a:gdLst/>
            <a:ahLst/>
            <a:cxnLst/>
            <a:rect l="l" t="t" r="r" b="b"/>
            <a:pathLst>
              <a:path w="407669" h="594360">
                <a:moveTo>
                  <a:pt x="22746" y="301674"/>
                </a:moveTo>
                <a:lnTo>
                  <a:pt x="13737" y="304060"/>
                </a:lnTo>
                <a:lnTo>
                  <a:pt x="5546" y="310442"/>
                </a:lnTo>
                <a:lnTo>
                  <a:pt x="838" y="319350"/>
                </a:lnTo>
                <a:lnTo>
                  <a:pt x="0" y="329424"/>
                </a:lnTo>
                <a:lnTo>
                  <a:pt x="3418" y="339304"/>
                </a:lnTo>
                <a:lnTo>
                  <a:pt x="22563" y="366773"/>
                </a:lnTo>
                <a:lnTo>
                  <a:pt x="44610" y="391132"/>
                </a:lnTo>
                <a:lnTo>
                  <a:pt x="69108" y="412382"/>
                </a:lnTo>
                <a:lnTo>
                  <a:pt x="95606" y="430522"/>
                </a:lnTo>
                <a:lnTo>
                  <a:pt x="61895" y="519667"/>
                </a:lnTo>
                <a:lnTo>
                  <a:pt x="88038" y="594301"/>
                </a:lnTo>
                <a:lnTo>
                  <a:pt x="140324" y="451946"/>
                </a:lnTo>
                <a:lnTo>
                  <a:pt x="326051" y="451946"/>
                </a:lnTo>
                <a:lnTo>
                  <a:pt x="328140" y="451253"/>
                </a:lnTo>
                <a:lnTo>
                  <a:pt x="381886" y="451253"/>
                </a:lnTo>
                <a:lnTo>
                  <a:pt x="370098" y="419465"/>
                </a:lnTo>
                <a:lnTo>
                  <a:pt x="234576" y="419465"/>
                </a:lnTo>
                <a:lnTo>
                  <a:pt x="188614" y="414766"/>
                </a:lnTo>
                <a:lnTo>
                  <a:pt x="145591" y="401111"/>
                </a:lnTo>
                <a:lnTo>
                  <a:pt x="106630" y="379164"/>
                </a:lnTo>
                <a:lnTo>
                  <a:pt x="72853" y="349587"/>
                </a:lnTo>
                <a:lnTo>
                  <a:pt x="45384" y="313044"/>
                </a:lnTo>
                <a:lnTo>
                  <a:pt x="39472" y="306490"/>
                </a:lnTo>
                <a:lnTo>
                  <a:pt x="31625" y="302592"/>
                </a:lnTo>
                <a:lnTo>
                  <a:pt x="22746" y="301674"/>
                </a:lnTo>
                <a:close/>
              </a:path>
              <a:path w="407669" h="594360">
                <a:moveTo>
                  <a:pt x="381886" y="451253"/>
                </a:moveTo>
                <a:lnTo>
                  <a:pt x="328140" y="451253"/>
                </a:lnTo>
                <a:lnTo>
                  <a:pt x="381115" y="594301"/>
                </a:lnTo>
                <a:lnTo>
                  <a:pt x="407256" y="519667"/>
                </a:lnTo>
                <a:lnTo>
                  <a:pt x="381886" y="451253"/>
                </a:lnTo>
                <a:close/>
              </a:path>
              <a:path w="407669" h="594360">
                <a:moveTo>
                  <a:pt x="326051" y="451946"/>
                </a:moveTo>
                <a:lnTo>
                  <a:pt x="140324" y="451946"/>
                </a:lnTo>
                <a:lnTo>
                  <a:pt x="162888" y="459309"/>
                </a:lnTo>
                <a:lnTo>
                  <a:pt x="186160" y="464730"/>
                </a:lnTo>
                <a:lnTo>
                  <a:pt x="210078" y="468077"/>
                </a:lnTo>
                <a:lnTo>
                  <a:pt x="234576" y="469221"/>
                </a:lnTo>
                <a:lnTo>
                  <a:pt x="258677" y="467969"/>
                </a:lnTo>
                <a:lnTo>
                  <a:pt x="282390" y="464384"/>
                </a:lnTo>
                <a:lnTo>
                  <a:pt x="305588" y="458725"/>
                </a:lnTo>
                <a:lnTo>
                  <a:pt x="326051" y="451946"/>
                </a:lnTo>
                <a:close/>
              </a:path>
              <a:path w="407669" h="594360">
                <a:moveTo>
                  <a:pt x="313975" y="268126"/>
                </a:moveTo>
                <a:lnTo>
                  <a:pt x="261407" y="268126"/>
                </a:lnTo>
                <a:lnTo>
                  <a:pt x="311629" y="404954"/>
                </a:lnTo>
                <a:lnTo>
                  <a:pt x="292914" y="411011"/>
                </a:lnTo>
                <a:lnTo>
                  <a:pt x="273876" y="415578"/>
                </a:lnTo>
                <a:lnTo>
                  <a:pt x="254452" y="418461"/>
                </a:lnTo>
                <a:lnTo>
                  <a:pt x="234576" y="419465"/>
                </a:lnTo>
                <a:lnTo>
                  <a:pt x="370098" y="419465"/>
                </a:lnTo>
                <a:lnTo>
                  <a:pt x="313975" y="268126"/>
                </a:lnTo>
                <a:close/>
              </a:path>
              <a:path w="407669" h="594360">
                <a:moveTo>
                  <a:pt x="234576" y="0"/>
                </a:moveTo>
                <a:lnTo>
                  <a:pt x="224901" y="1943"/>
                </a:lnTo>
                <a:lnTo>
                  <a:pt x="217033" y="7255"/>
                </a:lnTo>
                <a:lnTo>
                  <a:pt x="211744" y="15159"/>
                </a:lnTo>
                <a:lnTo>
                  <a:pt x="209810" y="24878"/>
                </a:lnTo>
                <a:lnTo>
                  <a:pt x="209810" y="78088"/>
                </a:lnTo>
                <a:lnTo>
                  <a:pt x="180603" y="91142"/>
                </a:lnTo>
                <a:lnTo>
                  <a:pt x="157265" y="112554"/>
                </a:lnTo>
                <a:lnTo>
                  <a:pt x="141797" y="140573"/>
                </a:lnTo>
                <a:lnTo>
                  <a:pt x="136197" y="173452"/>
                </a:lnTo>
                <a:lnTo>
                  <a:pt x="138185" y="193201"/>
                </a:lnTo>
                <a:lnTo>
                  <a:pt x="143850" y="211719"/>
                </a:lnTo>
                <a:lnTo>
                  <a:pt x="152740" y="228553"/>
                </a:lnTo>
                <a:lnTo>
                  <a:pt x="164403" y="243249"/>
                </a:lnTo>
                <a:lnTo>
                  <a:pt x="130692" y="335158"/>
                </a:lnTo>
                <a:lnTo>
                  <a:pt x="141152" y="342133"/>
                </a:lnTo>
                <a:lnTo>
                  <a:pt x="151933" y="348461"/>
                </a:lnTo>
                <a:lnTo>
                  <a:pt x="163102" y="354011"/>
                </a:lnTo>
                <a:lnTo>
                  <a:pt x="174723" y="358654"/>
                </a:lnTo>
                <a:lnTo>
                  <a:pt x="207746" y="268126"/>
                </a:lnTo>
                <a:lnTo>
                  <a:pt x="313975" y="268126"/>
                </a:lnTo>
                <a:lnTo>
                  <a:pt x="304750" y="243249"/>
                </a:lnTo>
                <a:lnTo>
                  <a:pt x="316412" y="228553"/>
                </a:lnTo>
                <a:lnTo>
                  <a:pt x="319600" y="222517"/>
                </a:lnTo>
                <a:lnTo>
                  <a:pt x="234576" y="222517"/>
                </a:lnTo>
                <a:lnTo>
                  <a:pt x="215227" y="218641"/>
                </a:lnTo>
                <a:lnTo>
                  <a:pt x="199489" y="208091"/>
                </a:lnTo>
                <a:lnTo>
                  <a:pt x="188912" y="192489"/>
                </a:lnTo>
                <a:lnTo>
                  <a:pt x="185042" y="173452"/>
                </a:lnTo>
                <a:lnTo>
                  <a:pt x="188912" y="154017"/>
                </a:lnTo>
                <a:lnTo>
                  <a:pt x="199489" y="138209"/>
                </a:lnTo>
                <a:lnTo>
                  <a:pt x="215227" y="127585"/>
                </a:lnTo>
                <a:lnTo>
                  <a:pt x="234576" y="123698"/>
                </a:lnTo>
                <a:lnTo>
                  <a:pt x="318039" y="123698"/>
                </a:lnTo>
                <a:lnTo>
                  <a:pt x="311887" y="112554"/>
                </a:lnTo>
                <a:lnTo>
                  <a:pt x="288550" y="91142"/>
                </a:lnTo>
                <a:lnTo>
                  <a:pt x="259343" y="78088"/>
                </a:lnTo>
                <a:lnTo>
                  <a:pt x="259343" y="24878"/>
                </a:lnTo>
                <a:lnTo>
                  <a:pt x="257408" y="15159"/>
                </a:lnTo>
                <a:lnTo>
                  <a:pt x="252120" y="7255"/>
                </a:lnTo>
                <a:lnTo>
                  <a:pt x="244251" y="1943"/>
                </a:lnTo>
                <a:lnTo>
                  <a:pt x="234576" y="0"/>
                </a:lnTo>
                <a:close/>
              </a:path>
              <a:path w="407669" h="594360">
                <a:moveTo>
                  <a:pt x="261407" y="268126"/>
                </a:moveTo>
                <a:lnTo>
                  <a:pt x="207746" y="268126"/>
                </a:lnTo>
                <a:lnTo>
                  <a:pt x="214356" y="269940"/>
                </a:lnTo>
                <a:lnTo>
                  <a:pt x="220903" y="271236"/>
                </a:lnTo>
                <a:lnTo>
                  <a:pt x="227578" y="272013"/>
                </a:lnTo>
                <a:lnTo>
                  <a:pt x="234576" y="272272"/>
                </a:lnTo>
                <a:lnTo>
                  <a:pt x="241574" y="272013"/>
                </a:lnTo>
                <a:lnTo>
                  <a:pt x="248250" y="271236"/>
                </a:lnTo>
                <a:lnTo>
                  <a:pt x="254796" y="269940"/>
                </a:lnTo>
                <a:lnTo>
                  <a:pt x="261407" y="268126"/>
                </a:lnTo>
                <a:close/>
              </a:path>
              <a:path w="407669" h="594360">
                <a:moveTo>
                  <a:pt x="318039" y="123698"/>
                </a:moveTo>
                <a:lnTo>
                  <a:pt x="234576" y="123698"/>
                </a:lnTo>
                <a:lnTo>
                  <a:pt x="253635" y="127585"/>
                </a:lnTo>
                <a:lnTo>
                  <a:pt x="269404" y="138209"/>
                </a:lnTo>
                <a:lnTo>
                  <a:pt x="280143" y="154017"/>
                </a:lnTo>
                <a:lnTo>
                  <a:pt x="284110" y="173452"/>
                </a:lnTo>
                <a:lnTo>
                  <a:pt x="280143" y="192489"/>
                </a:lnTo>
                <a:lnTo>
                  <a:pt x="269404" y="208091"/>
                </a:lnTo>
                <a:lnTo>
                  <a:pt x="253635" y="218641"/>
                </a:lnTo>
                <a:lnTo>
                  <a:pt x="234576" y="222517"/>
                </a:lnTo>
                <a:lnTo>
                  <a:pt x="319600" y="222517"/>
                </a:lnTo>
                <a:lnTo>
                  <a:pt x="325302" y="211719"/>
                </a:lnTo>
                <a:lnTo>
                  <a:pt x="330968" y="193201"/>
                </a:lnTo>
                <a:lnTo>
                  <a:pt x="332956" y="173452"/>
                </a:lnTo>
                <a:lnTo>
                  <a:pt x="327356" y="140573"/>
                </a:lnTo>
                <a:lnTo>
                  <a:pt x="318039" y="1236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5065985" y="538050"/>
            <a:ext cx="582930" cy="564515"/>
          </a:xfrm>
          <a:custGeom>
            <a:avLst/>
            <a:gdLst/>
            <a:ahLst/>
            <a:cxnLst/>
            <a:rect l="l" t="t" r="r" b="b"/>
            <a:pathLst>
              <a:path w="582929" h="564515">
                <a:moveTo>
                  <a:pt x="291287" y="72167"/>
                </a:moveTo>
                <a:lnTo>
                  <a:pt x="241862" y="77158"/>
                </a:lnTo>
                <a:lnTo>
                  <a:pt x="195762" y="91477"/>
                </a:lnTo>
                <a:lnTo>
                  <a:pt x="153993" y="114139"/>
                </a:lnTo>
                <a:lnTo>
                  <a:pt x="117562" y="144164"/>
                </a:lnTo>
                <a:lnTo>
                  <a:pt x="87475" y="180567"/>
                </a:lnTo>
                <a:lnTo>
                  <a:pt x="64738" y="222367"/>
                </a:lnTo>
                <a:lnTo>
                  <a:pt x="50358" y="268581"/>
                </a:lnTo>
                <a:lnTo>
                  <a:pt x="45341" y="318226"/>
                </a:lnTo>
                <a:lnTo>
                  <a:pt x="50358" y="367674"/>
                </a:lnTo>
                <a:lnTo>
                  <a:pt x="64738" y="413795"/>
                </a:lnTo>
                <a:lnTo>
                  <a:pt x="87475" y="455583"/>
                </a:lnTo>
                <a:lnTo>
                  <a:pt x="117562" y="492031"/>
                </a:lnTo>
                <a:lnTo>
                  <a:pt x="153993" y="522132"/>
                </a:lnTo>
                <a:lnTo>
                  <a:pt x="195762" y="544879"/>
                </a:lnTo>
                <a:lnTo>
                  <a:pt x="241862" y="559265"/>
                </a:lnTo>
                <a:lnTo>
                  <a:pt x="291287" y="564285"/>
                </a:lnTo>
                <a:lnTo>
                  <a:pt x="340909" y="559265"/>
                </a:lnTo>
                <a:lnTo>
                  <a:pt x="387102" y="544879"/>
                </a:lnTo>
                <a:lnTo>
                  <a:pt x="428882" y="522132"/>
                </a:lnTo>
                <a:lnTo>
                  <a:pt x="437748" y="514798"/>
                </a:lnTo>
                <a:lnTo>
                  <a:pt x="291287" y="514798"/>
                </a:lnTo>
                <a:lnTo>
                  <a:pt x="246225" y="509608"/>
                </a:lnTo>
                <a:lnTo>
                  <a:pt x="204865" y="494824"/>
                </a:lnTo>
                <a:lnTo>
                  <a:pt x="168384" y="471624"/>
                </a:lnTo>
                <a:lnTo>
                  <a:pt x="137960" y="441185"/>
                </a:lnTo>
                <a:lnTo>
                  <a:pt x="114770" y="404688"/>
                </a:lnTo>
                <a:lnTo>
                  <a:pt x="99993" y="363308"/>
                </a:lnTo>
                <a:lnTo>
                  <a:pt x="94805" y="318226"/>
                </a:lnTo>
                <a:lnTo>
                  <a:pt x="99993" y="273106"/>
                </a:lnTo>
                <a:lnTo>
                  <a:pt x="114770" y="231629"/>
                </a:lnTo>
                <a:lnTo>
                  <a:pt x="137960" y="194997"/>
                </a:lnTo>
                <a:lnTo>
                  <a:pt x="168384" y="164412"/>
                </a:lnTo>
                <a:lnTo>
                  <a:pt x="204865" y="141077"/>
                </a:lnTo>
                <a:lnTo>
                  <a:pt x="246225" y="126195"/>
                </a:lnTo>
                <a:lnTo>
                  <a:pt x="291287" y="120967"/>
                </a:lnTo>
                <a:lnTo>
                  <a:pt x="437157" y="120967"/>
                </a:lnTo>
                <a:lnTo>
                  <a:pt x="428882" y="114139"/>
                </a:lnTo>
                <a:lnTo>
                  <a:pt x="387102" y="91477"/>
                </a:lnTo>
                <a:lnTo>
                  <a:pt x="340909" y="77158"/>
                </a:lnTo>
                <a:lnTo>
                  <a:pt x="291287" y="72167"/>
                </a:lnTo>
                <a:close/>
              </a:path>
              <a:path w="582929" h="564515">
                <a:moveTo>
                  <a:pt x="437157" y="120967"/>
                </a:moveTo>
                <a:lnTo>
                  <a:pt x="291287" y="120967"/>
                </a:lnTo>
                <a:lnTo>
                  <a:pt x="336387" y="126195"/>
                </a:lnTo>
                <a:lnTo>
                  <a:pt x="377845" y="141077"/>
                </a:lnTo>
                <a:lnTo>
                  <a:pt x="414460" y="164412"/>
                </a:lnTo>
                <a:lnTo>
                  <a:pt x="445031" y="194997"/>
                </a:lnTo>
                <a:lnTo>
                  <a:pt x="468354" y="231629"/>
                </a:lnTo>
                <a:lnTo>
                  <a:pt x="483230" y="273106"/>
                </a:lnTo>
                <a:lnTo>
                  <a:pt x="488455" y="318226"/>
                </a:lnTo>
                <a:lnTo>
                  <a:pt x="483230" y="363308"/>
                </a:lnTo>
                <a:lnTo>
                  <a:pt x="468354" y="404688"/>
                </a:lnTo>
                <a:lnTo>
                  <a:pt x="445031" y="441185"/>
                </a:lnTo>
                <a:lnTo>
                  <a:pt x="414460" y="471624"/>
                </a:lnTo>
                <a:lnTo>
                  <a:pt x="377845" y="494824"/>
                </a:lnTo>
                <a:lnTo>
                  <a:pt x="336387" y="509608"/>
                </a:lnTo>
                <a:lnTo>
                  <a:pt x="291287" y="514798"/>
                </a:lnTo>
                <a:lnTo>
                  <a:pt x="437748" y="514798"/>
                </a:lnTo>
                <a:lnTo>
                  <a:pt x="495280" y="455583"/>
                </a:lnTo>
                <a:lnTo>
                  <a:pt x="517932" y="413795"/>
                </a:lnTo>
                <a:lnTo>
                  <a:pt x="532244" y="367674"/>
                </a:lnTo>
                <a:lnTo>
                  <a:pt x="537232" y="318226"/>
                </a:lnTo>
                <a:lnTo>
                  <a:pt x="532244" y="268581"/>
                </a:lnTo>
                <a:lnTo>
                  <a:pt x="517932" y="222367"/>
                </a:lnTo>
                <a:lnTo>
                  <a:pt x="495280" y="180567"/>
                </a:lnTo>
                <a:lnTo>
                  <a:pt x="465269" y="144164"/>
                </a:lnTo>
                <a:lnTo>
                  <a:pt x="437157" y="120967"/>
                </a:lnTo>
                <a:close/>
              </a:path>
              <a:path w="582929" h="564515">
                <a:moveTo>
                  <a:pt x="316019" y="183513"/>
                </a:moveTo>
                <a:lnTo>
                  <a:pt x="266555" y="183513"/>
                </a:lnTo>
                <a:lnTo>
                  <a:pt x="266555" y="334035"/>
                </a:lnTo>
                <a:lnTo>
                  <a:pt x="199917" y="400704"/>
                </a:lnTo>
                <a:lnTo>
                  <a:pt x="234953" y="435757"/>
                </a:lnTo>
                <a:lnTo>
                  <a:pt x="316019" y="354653"/>
                </a:lnTo>
                <a:lnTo>
                  <a:pt x="316019" y="183513"/>
                </a:lnTo>
                <a:close/>
              </a:path>
              <a:path w="582929" h="564515">
                <a:moveTo>
                  <a:pt x="158696" y="2062"/>
                </a:moveTo>
                <a:lnTo>
                  <a:pt x="122715" y="19588"/>
                </a:lnTo>
                <a:lnTo>
                  <a:pt x="89310" y="41239"/>
                </a:lnTo>
                <a:lnTo>
                  <a:pt x="39244" y="84282"/>
                </a:lnTo>
                <a:lnTo>
                  <a:pt x="0" y="134026"/>
                </a:lnTo>
                <a:lnTo>
                  <a:pt x="41220" y="160831"/>
                </a:lnTo>
                <a:lnTo>
                  <a:pt x="57203" y="138805"/>
                </a:lnTo>
                <a:lnTo>
                  <a:pt x="75312" y="118132"/>
                </a:lnTo>
                <a:lnTo>
                  <a:pt x="118164" y="81103"/>
                </a:lnTo>
                <a:lnTo>
                  <a:pt x="162217" y="54523"/>
                </a:lnTo>
                <a:lnTo>
                  <a:pt x="177933" y="47424"/>
                </a:lnTo>
                <a:lnTo>
                  <a:pt x="158696" y="2062"/>
                </a:lnTo>
                <a:close/>
              </a:path>
              <a:path w="582929" h="564515">
                <a:moveTo>
                  <a:pt x="423879" y="0"/>
                </a:moveTo>
                <a:lnTo>
                  <a:pt x="405329" y="45363"/>
                </a:lnTo>
                <a:lnTo>
                  <a:pt x="420754" y="52461"/>
                </a:lnTo>
                <a:lnTo>
                  <a:pt x="435986" y="60397"/>
                </a:lnTo>
                <a:lnTo>
                  <a:pt x="486867" y="96556"/>
                </a:lnTo>
                <a:lnTo>
                  <a:pt x="524996" y="137516"/>
                </a:lnTo>
                <a:lnTo>
                  <a:pt x="541355" y="160831"/>
                </a:lnTo>
                <a:lnTo>
                  <a:pt x="582575" y="134713"/>
                </a:lnTo>
                <a:lnTo>
                  <a:pt x="542643" y="82563"/>
                </a:lnTo>
                <a:lnTo>
                  <a:pt x="493952" y="39176"/>
                </a:lnTo>
                <a:lnTo>
                  <a:pt x="459946" y="17526"/>
                </a:lnTo>
                <a:lnTo>
                  <a:pt x="442170" y="8247"/>
                </a:lnTo>
                <a:lnTo>
                  <a:pt x="423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3645588" y="524545"/>
            <a:ext cx="467359" cy="591820"/>
          </a:xfrm>
          <a:custGeom>
            <a:avLst/>
            <a:gdLst/>
            <a:ahLst/>
            <a:cxnLst/>
            <a:rect l="l" t="t" r="r" b="b"/>
            <a:pathLst>
              <a:path w="467360" h="591819">
                <a:moveTo>
                  <a:pt x="80979" y="420585"/>
                </a:moveTo>
                <a:lnTo>
                  <a:pt x="56409" y="455459"/>
                </a:lnTo>
                <a:lnTo>
                  <a:pt x="49588" y="493297"/>
                </a:lnTo>
                <a:lnTo>
                  <a:pt x="57903" y="529949"/>
                </a:lnTo>
                <a:lnTo>
                  <a:pt x="78742" y="561266"/>
                </a:lnTo>
                <a:lnTo>
                  <a:pt x="109494" y="583099"/>
                </a:lnTo>
                <a:lnTo>
                  <a:pt x="147547" y="591299"/>
                </a:lnTo>
                <a:lnTo>
                  <a:pt x="159106" y="590524"/>
                </a:lnTo>
                <a:lnTo>
                  <a:pt x="171051" y="588201"/>
                </a:lnTo>
                <a:lnTo>
                  <a:pt x="183254" y="584329"/>
                </a:lnTo>
                <a:lnTo>
                  <a:pt x="195585" y="578909"/>
                </a:lnTo>
                <a:lnTo>
                  <a:pt x="264100" y="540705"/>
                </a:lnTo>
                <a:lnTo>
                  <a:pt x="135548" y="540705"/>
                </a:lnTo>
                <a:lnTo>
                  <a:pt x="108344" y="521603"/>
                </a:lnTo>
                <a:lnTo>
                  <a:pt x="98510" y="489852"/>
                </a:lnTo>
                <a:lnTo>
                  <a:pt x="114606" y="457069"/>
                </a:lnTo>
                <a:lnTo>
                  <a:pt x="80979" y="420585"/>
                </a:lnTo>
                <a:close/>
              </a:path>
              <a:path w="467360" h="591819">
                <a:moveTo>
                  <a:pt x="319799" y="0"/>
                </a:moveTo>
                <a:lnTo>
                  <a:pt x="271760" y="11701"/>
                </a:lnTo>
                <a:lnTo>
                  <a:pt x="50783" y="135605"/>
                </a:lnTo>
                <a:lnTo>
                  <a:pt x="13038" y="172433"/>
                </a:lnTo>
                <a:lnTo>
                  <a:pt x="0" y="221650"/>
                </a:lnTo>
                <a:lnTo>
                  <a:pt x="1662" y="239247"/>
                </a:lnTo>
                <a:lnTo>
                  <a:pt x="6605" y="256585"/>
                </a:lnTo>
                <a:lnTo>
                  <a:pt x="14765" y="273148"/>
                </a:lnTo>
                <a:lnTo>
                  <a:pt x="26078" y="288422"/>
                </a:lnTo>
                <a:lnTo>
                  <a:pt x="58332" y="322839"/>
                </a:lnTo>
                <a:lnTo>
                  <a:pt x="174311" y="448809"/>
                </a:lnTo>
                <a:lnTo>
                  <a:pt x="183350" y="458790"/>
                </a:lnTo>
                <a:lnTo>
                  <a:pt x="190524" y="468255"/>
                </a:lnTo>
                <a:lnTo>
                  <a:pt x="195253" y="479011"/>
                </a:lnTo>
                <a:lnTo>
                  <a:pt x="196957" y="492864"/>
                </a:lnTo>
                <a:lnTo>
                  <a:pt x="195113" y="506211"/>
                </a:lnTo>
                <a:lnTo>
                  <a:pt x="189924" y="518075"/>
                </a:lnTo>
                <a:lnTo>
                  <a:pt x="181903" y="528002"/>
                </a:lnTo>
                <a:lnTo>
                  <a:pt x="171566" y="535542"/>
                </a:lnTo>
                <a:lnTo>
                  <a:pt x="135548" y="540705"/>
                </a:lnTo>
                <a:lnTo>
                  <a:pt x="264100" y="540705"/>
                </a:lnTo>
                <a:lnTo>
                  <a:pt x="347430" y="494240"/>
                </a:lnTo>
                <a:lnTo>
                  <a:pt x="245682" y="494240"/>
                </a:lnTo>
                <a:lnTo>
                  <a:pt x="243003" y="467554"/>
                </a:lnTo>
                <a:lnTo>
                  <a:pt x="231990" y="443148"/>
                </a:lnTo>
                <a:lnTo>
                  <a:pt x="209415" y="414049"/>
                </a:lnTo>
                <a:lnTo>
                  <a:pt x="172049" y="373288"/>
                </a:lnTo>
                <a:lnTo>
                  <a:pt x="78072" y="272471"/>
                </a:lnTo>
                <a:lnTo>
                  <a:pt x="60819" y="252885"/>
                </a:lnTo>
                <a:lnTo>
                  <a:pt x="51930" y="237816"/>
                </a:lnTo>
                <a:lnTo>
                  <a:pt x="49410" y="221650"/>
                </a:lnTo>
                <a:lnTo>
                  <a:pt x="53367" y="202000"/>
                </a:lnTo>
                <a:lnTo>
                  <a:pt x="64079" y="186286"/>
                </a:lnTo>
                <a:lnTo>
                  <a:pt x="79810" y="175864"/>
                </a:lnTo>
                <a:lnTo>
                  <a:pt x="98822" y="172088"/>
                </a:lnTo>
                <a:lnTo>
                  <a:pt x="183056" y="172088"/>
                </a:lnTo>
                <a:lnTo>
                  <a:pt x="181602" y="168991"/>
                </a:lnTo>
                <a:lnTo>
                  <a:pt x="167223" y="151050"/>
                </a:lnTo>
                <a:lnTo>
                  <a:pt x="148918" y="136982"/>
                </a:lnTo>
                <a:lnTo>
                  <a:pt x="283256" y="61693"/>
                </a:lnTo>
                <a:lnTo>
                  <a:pt x="305838" y="50927"/>
                </a:lnTo>
                <a:lnTo>
                  <a:pt x="319799" y="48873"/>
                </a:lnTo>
                <a:lnTo>
                  <a:pt x="402094" y="48873"/>
                </a:lnTo>
                <a:lnTo>
                  <a:pt x="392444" y="32446"/>
                </a:lnTo>
                <a:lnTo>
                  <a:pt x="359762" y="8722"/>
                </a:lnTo>
                <a:lnTo>
                  <a:pt x="319799" y="0"/>
                </a:lnTo>
                <a:close/>
              </a:path>
              <a:path w="467360" h="591819">
                <a:moveTo>
                  <a:pt x="361427" y="215455"/>
                </a:moveTo>
                <a:lnTo>
                  <a:pt x="293721" y="215455"/>
                </a:lnTo>
                <a:lnTo>
                  <a:pt x="324779" y="248607"/>
                </a:lnTo>
                <a:lnTo>
                  <a:pt x="371252" y="298148"/>
                </a:lnTo>
                <a:lnTo>
                  <a:pt x="396729" y="327234"/>
                </a:lnTo>
                <a:lnTo>
                  <a:pt x="412984" y="350456"/>
                </a:lnTo>
                <a:lnTo>
                  <a:pt x="419745" y="369544"/>
                </a:lnTo>
                <a:lnTo>
                  <a:pt x="416739" y="386231"/>
                </a:lnTo>
                <a:lnTo>
                  <a:pt x="403694" y="402247"/>
                </a:lnTo>
                <a:lnTo>
                  <a:pt x="380338" y="419325"/>
                </a:lnTo>
                <a:lnTo>
                  <a:pt x="346399" y="439195"/>
                </a:lnTo>
                <a:lnTo>
                  <a:pt x="245682" y="494240"/>
                </a:lnTo>
                <a:lnTo>
                  <a:pt x="347430" y="494240"/>
                </a:lnTo>
                <a:lnTo>
                  <a:pt x="416563" y="455692"/>
                </a:lnTo>
                <a:lnTo>
                  <a:pt x="453536" y="419639"/>
                </a:lnTo>
                <a:lnTo>
                  <a:pt x="467347" y="369647"/>
                </a:lnTo>
                <a:lnTo>
                  <a:pt x="464075" y="342774"/>
                </a:lnTo>
                <a:lnTo>
                  <a:pt x="452370" y="318048"/>
                </a:lnTo>
                <a:lnTo>
                  <a:pt x="429399" y="288862"/>
                </a:lnTo>
                <a:lnTo>
                  <a:pt x="392227" y="248497"/>
                </a:lnTo>
                <a:lnTo>
                  <a:pt x="361427" y="215455"/>
                </a:lnTo>
                <a:close/>
              </a:path>
              <a:path w="467360" h="591819">
                <a:moveTo>
                  <a:pt x="183056" y="172088"/>
                </a:moveTo>
                <a:lnTo>
                  <a:pt x="98822" y="172088"/>
                </a:lnTo>
                <a:lnTo>
                  <a:pt x="124460" y="179284"/>
                </a:lnTo>
                <a:lnTo>
                  <a:pt x="141799" y="197644"/>
                </a:lnTo>
                <a:lnTo>
                  <a:pt x="147943" y="222328"/>
                </a:lnTo>
                <a:lnTo>
                  <a:pt x="139998" y="248497"/>
                </a:lnTo>
                <a:lnTo>
                  <a:pt x="133135" y="258822"/>
                </a:lnTo>
                <a:lnTo>
                  <a:pt x="161272" y="289798"/>
                </a:lnTo>
                <a:lnTo>
                  <a:pt x="293721" y="215455"/>
                </a:lnTo>
                <a:lnTo>
                  <a:pt x="361427" y="215455"/>
                </a:lnTo>
                <a:lnTo>
                  <a:pt x="359503" y="213390"/>
                </a:lnTo>
                <a:lnTo>
                  <a:pt x="196272" y="213390"/>
                </a:lnTo>
                <a:lnTo>
                  <a:pt x="191478" y="190029"/>
                </a:lnTo>
                <a:lnTo>
                  <a:pt x="183056" y="172088"/>
                </a:lnTo>
                <a:close/>
              </a:path>
              <a:path w="467360" h="591819">
                <a:moveTo>
                  <a:pt x="402094" y="48873"/>
                </a:moveTo>
                <a:lnTo>
                  <a:pt x="319799" y="48873"/>
                </a:lnTo>
                <a:lnTo>
                  <a:pt x="344033" y="55315"/>
                </a:lnTo>
                <a:lnTo>
                  <a:pt x="361318" y="72019"/>
                </a:lnTo>
                <a:lnTo>
                  <a:pt x="368824" y="95046"/>
                </a:lnTo>
                <a:lnTo>
                  <a:pt x="363720" y="120462"/>
                </a:lnTo>
                <a:lnTo>
                  <a:pt x="196272" y="213390"/>
                </a:lnTo>
                <a:lnTo>
                  <a:pt x="359503" y="213390"/>
                </a:lnTo>
                <a:lnTo>
                  <a:pt x="338329" y="190675"/>
                </a:lnTo>
                <a:lnTo>
                  <a:pt x="398720" y="156945"/>
                </a:lnTo>
                <a:lnTo>
                  <a:pt x="416733" y="110224"/>
                </a:lnTo>
                <a:lnTo>
                  <a:pt x="413038" y="67502"/>
                </a:lnTo>
                <a:lnTo>
                  <a:pt x="402094" y="48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6540437" y="1780679"/>
            <a:ext cx="576580" cy="594360"/>
          </a:xfrm>
          <a:custGeom>
            <a:avLst/>
            <a:gdLst/>
            <a:ahLst/>
            <a:cxnLst/>
            <a:rect l="l" t="t" r="r" b="b"/>
            <a:pathLst>
              <a:path w="576579" h="594360">
                <a:moveTo>
                  <a:pt x="467301" y="49756"/>
                </a:moveTo>
                <a:lnTo>
                  <a:pt x="73531" y="49756"/>
                </a:lnTo>
                <a:lnTo>
                  <a:pt x="73531" y="371092"/>
                </a:lnTo>
                <a:lnTo>
                  <a:pt x="123009" y="371092"/>
                </a:lnTo>
                <a:lnTo>
                  <a:pt x="123009" y="98819"/>
                </a:lnTo>
                <a:lnTo>
                  <a:pt x="467301" y="98819"/>
                </a:lnTo>
                <a:lnTo>
                  <a:pt x="467301" y="49756"/>
                </a:lnTo>
                <a:close/>
              </a:path>
              <a:path w="576579" h="594360">
                <a:moveTo>
                  <a:pt x="467301" y="271581"/>
                </a:moveTo>
                <a:lnTo>
                  <a:pt x="418509" y="308898"/>
                </a:lnTo>
                <a:lnTo>
                  <a:pt x="418509" y="371092"/>
                </a:lnTo>
                <a:lnTo>
                  <a:pt x="467301" y="371092"/>
                </a:lnTo>
                <a:lnTo>
                  <a:pt x="467301" y="271581"/>
                </a:lnTo>
                <a:close/>
              </a:path>
              <a:path w="576579" h="594360">
                <a:moveTo>
                  <a:pt x="318176" y="279182"/>
                </a:moveTo>
                <a:lnTo>
                  <a:pt x="254953" y="326866"/>
                </a:lnTo>
                <a:lnTo>
                  <a:pt x="284504" y="366255"/>
                </a:lnTo>
                <a:lnTo>
                  <a:pt x="347727" y="318573"/>
                </a:lnTo>
                <a:lnTo>
                  <a:pt x="318176" y="279182"/>
                </a:lnTo>
                <a:close/>
              </a:path>
              <a:path w="576579" h="594360">
                <a:moveTo>
                  <a:pt x="467301" y="98819"/>
                </a:moveTo>
                <a:lnTo>
                  <a:pt x="418509" y="98819"/>
                </a:lnTo>
                <a:lnTo>
                  <a:pt x="418509" y="185892"/>
                </a:lnTo>
                <a:lnTo>
                  <a:pt x="325735" y="264671"/>
                </a:lnTo>
                <a:lnTo>
                  <a:pt x="361471" y="304060"/>
                </a:lnTo>
                <a:lnTo>
                  <a:pt x="570077" y="148576"/>
                </a:lnTo>
                <a:lnTo>
                  <a:pt x="467301" y="148576"/>
                </a:lnTo>
                <a:lnTo>
                  <a:pt x="467301" y="98819"/>
                </a:lnTo>
                <a:close/>
              </a:path>
              <a:path w="576579" h="594360">
                <a:moveTo>
                  <a:pt x="536709" y="104348"/>
                </a:moveTo>
                <a:lnTo>
                  <a:pt x="467301" y="148576"/>
                </a:lnTo>
                <a:lnTo>
                  <a:pt x="570077" y="148576"/>
                </a:lnTo>
                <a:lnTo>
                  <a:pt x="576567" y="143738"/>
                </a:lnTo>
                <a:lnTo>
                  <a:pt x="536709" y="104348"/>
                </a:lnTo>
                <a:close/>
              </a:path>
              <a:path w="576579" h="594360">
                <a:moveTo>
                  <a:pt x="295499" y="0"/>
                </a:moveTo>
                <a:lnTo>
                  <a:pt x="246020" y="0"/>
                </a:lnTo>
                <a:lnTo>
                  <a:pt x="246020" y="49756"/>
                </a:lnTo>
                <a:lnTo>
                  <a:pt x="295499" y="49756"/>
                </a:lnTo>
                <a:lnTo>
                  <a:pt x="295499" y="0"/>
                </a:lnTo>
                <a:close/>
              </a:path>
              <a:path w="576579" h="594360">
                <a:moveTo>
                  <a:pt x="213034" y="470603"/>
                </a:moveTo>
                <a:lnTo>
                  <a:pt x="160119" y="470603"/>
                </a:lnTo>
                <a:lnTo>
                  <a:pt x="114076" y="594301"/>
                </a:lnTo>
                <a:lnTo>
                  <a:pt x="166991" y="594301"/>
                </a:lnTo>
                <a:lnTo>
                  <a:pt x="213034" y="470603"/>
                </a:lnTo>
                <a:close/>
              </a:path>
              <a:path w="576579" h="594360">
                <a:moveTo>
                  <a:pt x="295499" y="470603"/>
                </a:moveTo>
                <a:lnTo>
                  <a:pt x="246020" y="470603"/>
                </a:lnTo>
                <a:lnTo>
                  <a:pt x="246020" y="594301"/>
                </a:lnTo>
                <a:lnTo>
                  <a:pt x="295499" y="594301"/>
                </a:lnTo>
                <a:lnTo>
                  <a:pt x="295499" y="470603"/>
                </a:lnTo>
                <a:close/>
              </a:path>
              <a:path w="576579" h="594360">
                <a:moveTo>
                  <a:pt x="428129" y="470603"/>
                </a:moveTo>
                <a:lnTo>
                  <a:pt x="375902" y="470603"/>
                </a:lnTo>
                <a:lnTo>
                  <a:pt x="421944" y="594301"/>
                </a:lnTo>
                <a:lnTo>
                  <a:pt x="474173" y="594301"/>
                </a:lnTo>
                <a:lnTo>
                  <a:pt x="428129" y="470603"/>
                </a:lnTo>
                <a:close/>
              </a:path>
              <a:path w="576579" h="594360">
                <a:moveTo>
                  <a:pt x="541519" y="420848"/>
                </a:moveTo>
                <a:lnTo>
                  <a:pt x="0" y="420848"/>
                </a:lnTo>
                <a:lnTo>
                  <a:pt x="0" y="470603"/>
                </a:lnTo>
                <a:lnTo>
                  <a:pt x="541519" y="470603"/>
                </a:lnTo>
                <a:lnTo>
                  <a:pt x="541519" y="420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5062027" y="1813210"/>
            <a:ext cx="591185" cy="532130"/>
          </a:xfrm>
          <a:custGeom>
            <a:avLst/>
            <a:gdLst/>
            <a:ahLst/>
            <a:cxnLst/>
            <a:rect l="l" t="t" r="r" b="b"/>
            <a:pathLst>
              <a:path w="591185" h="532130">
                <a:moveTo>
                  <a:pt x="157962" y="49067"/>
                </a:moveTo>
                <a:lnTo>
                  <a:pt x="79974" y="49067"/>
                </a:lnTo>
                <a:lnTo>
                  <a:pt x="87595" y="49744"/>
                </a:lnTo>
                <a:lnTo>
                  <a:pt x="94676" y="51538"/>
                </a:lnTo>
                <a:lnTo>
                  <a:pt x="122529" y="97188"/>
                </a:lnTo>
                <a:lnTo>
                  <a:pt x="122644" y="97875"/>
                </a:lnTo>
                <a:lnTo>
                  <a:pt x="118294" y="138530"/>
                </a:lnTo>
                <a:lnTo>
                  <a:pt x="102535" y="181108"/>
                </a:lnTo>
                <a:lnTo>
                  <a:pt x="78626" y="218206"/>
                </a:lnTo>
                <a:lnTo>
                  <a:pt x="73107" y="224395"/>
                </a:lnTo>
                <a:lnTo>
                  <a:pt x="73107" y="231958"/>
                </a:lnTo>
                <a:lnTo>
                  <a:pt x="77419" y="289460"/>
                </a:lnTo>
                <a:lnTo>
                  <a:pt x="93674" y="340740"/>
                </a:lnTo>
                <a:lnTo>
                  <a:pt x="128297" y="392858"/>
                </a:lnTo>
                <a:lnTo>
                  <a:pt x="160602" y="420330"/>
                </a:lnTo>
                <a:lnTo>
                  <a:pt x="199440" y="439873"/>
                </a:lnTo>
                <a:lnTo>
                  <a:pt x="244615" y="451551"/>
                </a:lnTo>
                <a:lnTo>
                  <a:pt x="295935" y="455430"/>
                </a:lnTo>
                <a:lnTo>
                  <a:pt x="346759" y="451551"/>
                </a:lnTo>
                <a:lnTo>
                  <a:pt x="391569" y="439873"/>
                </a:lnTo>
                <a:lnTo>
                  <a:pt x="430298" y="420330"/>
                </a:lnTo>
                <a:lnTo>
                  <a:pt x="446573" y="406610"/>
                </a:lnTo>
                <a:lnTo>
                  <a:pt x="295245" y="406610"/>
                </a:lnTo>
                <a:lnTo>
                  <a:pt x="254780" y="403645"/>
                </a:lnTo>
                <a:lnTo>
                  <a:pt x="189113" y="379922"/>
                </a:lnTo>
                <a:lnTo>
                  <a:pt x="141588" y="326891"/>
                </a:lnTo>
                <a:lnTo>
                  <a:pt x="123328" y="263631"/>
                </a:lnTo>
                <a:lnTo>
                  <a:pt x="122088" y="242960"/>
                </a:lnTo>
                <a:lnTo>
                  <a:pt x="144917" y="206319"/>
                </a:lnTo>
                <a:lnTo>
                  <a:pt x="162485" y="163374"/>
                </a:lnTo>
                <a:lnTo>
                  <a:pt x="171659" y="118201"/>
                </a:lnTo>
                <a:lnTo>
                  <a:pt x="169352" y="74635"/>
                </a:lnTo>
                <a:lnTo>
                  <a:pt x="157962" y="49067"/>
                </a:lnTo>
                <a:close/>
              </a:path>
              <a:path w="591185" h="532130">
                <a:moveTo>
                  <a:pt x="512726" y="0"/>
                </a:moveTo>
                <a:lnTo>
                  <a:pt x="463142" y="13042"/>
                </a:lnTo>
                <a:lnTo>
                  <a:pt x="421828" y="74282"/>
                </a:lnTo>
                <a:lnTo>
                  <a:pt x="419555" y="117408"/>
                </a:lnTo>
                <a:lnTo>
                  <a:pt x="419551" y="118201"/>
                </a:lnTo>
                <a:lnTo>
                  <a:pt x="428723" y="163418"/>
                </a:lnTo>
                <a:lnTo>
                  <a:pt x="446269" y="206324"/>
                </a:lnTo>
                <a:lnTo>
                  <a:pt x="469093" y="242960"/>
                </a:lnTo>
                <a:lnTo>
                  <a:pt x="467454" y="263921"/>
                </a:lnTo>
                <a:lnTo>
                  <a:pt x="448914" y="326988"/>
                </a:lnTo>
                <a:lnTo>
                  <a:pt x="426321" y="359165"/>
                </a:lnTo>
                <a:lnTo>
                  <a:pt x="371648" y="394749"/>
                </a:lnTo>
                <a:lnTo>
                  <a:pt x="295245" y="406610"/>
                </a:lnTo>
                <a:lnTo>
                  <a:pt x="446573" y="406610"/>
                </a:lnTo>
                <a:lnTo>
                  <a:pt x="497119" y="340740"/>
                </a:lnTo>
                <a:lnTo>
                  <a:pt x="513244" y="289460"/>
                </a:lnTo>
                <a:lnTo>
                  <a:pt x="517987" y="249653"/>
                </a:lnTo>
                <a:lnTo>
                  <a:pt x="518073" y="231958"/>
                </a:lnTo>
                <a:lnTo>
                  <a:pt x="517383" y="224395"/>
                </a:lnTo>
                <a:lnTo>
                  <a:pt x="512554" y="218206"/>
                </a:lnTo>
                <a:lnTo>
                  <a:pt x="488258" y="181097"/>
                </a:lnTo>
                <a:lnTo>
                  <a:pt x="472369" y="138444"/>
                </a:lnTo>
                <a:lnTo>
                  <a:pt x="468178" y="97875"/>
                </a:lnTo>
                <a:lnTo>
                  <a:pt x="468171" y="97188"/>
                </a:lnTo>
                <a:lnTo>
                  <a:pt x="478750" y="64871"/>
                </a:lnTo>
                <a:lnTo>
                  <a:pt x="510916" y="49067"/>
                </a:lnTo>
                <a:lnTo>
                  <a:pt x="584843" y="49067"/>
                </a:lnTo>
                <a:lnTo>
                  <a:pt x="580808" y="38086"/>
                </a:lnTo>
                <a:lnTo>
                  <a:pt x="560845" y="16050"/>
                </a:lnTo>
                <a:lnTo>
                  <a:pt x="545754" y="7692"/>
                </a:lnTo>
                <a:lnTo>
                  <a:pt x="529628" y="2299"/>
                </a:lnTo>
                <a:lnTo>
                  <a:pt x="512726" y="0"/>
                </a:lnTo>
                <a:close/>
              </a:path>
              <a:path w="591185" h="532130">
                <a:moveTo>
                  <a:pt x="270410" y="39430"/>
                </a:moveTo>
                <a:lnTo>
                  <a:pt x="221429" y="39430"/>
                </a:lnTo>
                <a:lnTo>
                  <a:pt x="221429" y="368105"/>
                </a:lnTo>
                <a:lnTo>
                  <a:pt x="235776" y="372348"/>
                </a:lnTo>
                <a:lnTo>
                  <a:pt x="245661" y="375754"/>
                </a:lnTo>
                <a:lnTo>
                  <a:pt x="255675" y="378257"/>
                </a:lnTo>
                <a:lnTo>
                  <a:pt x="270410" y="379794"/>
                </a:lnTo>
                <a:lnTo>
                  <a:pt x="270410" y="39430"/>
                </a:lnTo>
                <a:close/>
              </a:path>
              <a:path w="591185" h="532130">
                <a:moveTo>
                  <a:pt x="369751" y="39430"/>
                </a:moveTo>
                <a:lnTo>
                  <a:pt x="320080" y="39430"/>
                </a:lnTo>
                <a:lnTo>
                  <a:pt x="320080" y="379794"/>
                </a:lnTo>
                <a:lnTo>
                  <a:pt x="334826" y="378257"/>
                </a:lnTo>
                <a:lnTo>
                  <a:pt x="344916" y="375754"/>
                </a:lnTo>
                <a:lnTo>
                  <a:pt x="355005" y="372348"/>
                </a:lnTo>
                <a:lnTo>
                  <a:pt x="369751" y="368105"/>
                </a:lnTo>
                <a:lnTo>
                  <a:pt x="369751" y="39430"/>
                </a:lnTo>
                <a:close/>
              </a:path>
              <a:path w="591185" h="532130">
                <a:moveTo>
                  <a:pt x="78357" y="0"/>
                </a:moveTo>
                <a:lnTo>
                  <a:pt x="30336" y="16050"/>
                </a:lnTo>
                <a:lnTo>
                  <a:pt x="13" y="64871"/>
                </a:lnTo>
                <a:lnTo>
                  <a:pt x="0" y="65559"/>
                </a:lnTo>
                <a:lnTo>
                  <a:pt x="844" y="93503"/>
                </a:lnTo>
                <a:lnTo>
                  <a:pt x="21076" y="129666"/>
                </a:lnTo>
                <a:lnTo>
                  <a:pt x="62080" y="146104"/>
                </a:lnTo>
                <a:lnTo>
                  <a:pt x="70779" y="142655"/>
                </a:lnTo>
                <a:lnTo>
                  <a:pt x="77538" y="136241"/>
                </a:lnTo>
                <a:lnTo>
                  <a:pt x="81386" y="127442"/>
                </a:lnTo>
                <a:lnTo>
                  <a:pt x="81483" y="117408"/>
                </a:lnTo>
                <a:lnTo>
                  <a:pt x="78023" y="108533"/>
                </a:lnTo>
                <a:lnTo>
                  <a:pt x="71587" y="101722"/>
                </a:lnTo>
                <a:lnTo>
                  <a:pt x="62759" y="97875"/>
                </a:lnTo>
                <a:lnTo>
                  <a:pt x="58620" y="97188"/>
                </a:lnTo>
                <a:lnTo>
                  <a:pt x="55171" y="95126"/>
                </a:lnTo>
                <a:lnTo>
                  <a:pt x="53101" y="91688"/>
                </a:lnTo>
                <a:lnTo>
                  <a:pt x="48929" y="82620"/>
                </a:lnTo>
                <a:lnTo>
                  <a:pt x="48703" y="72778"/>
                </a:lnTo>
                <a:lnTo>
                  <a:pt x="52228" y="63453"/>
                </a:lnTo>
                <a:lnTo>
                  <a:pt x="59310" y="55932"/>
                </a:lnTo>
                <a:lnTo>
                  <a:pt x="65767" y="52354"/>
                </a:lnTo>
                <a:lnTo>
                  <a:pt x="72677" y="50001"/>
                </a:lnTo>
                <a:lnTo>
                  <a:pt x="79974" y="49067"/>
                </a:lnTo>
                <a:lnTo>
                  <a:pt x="157962" y="49067"/>
                </a:lnTo>
                <a:lnTo>
                  <a:pt x="152443" y="36679"/>
                </a:lnTo>
                <a:lnTo>
                  <a:pt x="140984" y="23550"/>
                </a:lnTo>
                <a:lnTo>
                  <a:pt x="127521" y="13128"/>
                </a:lnTo>
                <a:lnTo>
                  <a:pt x="112338" y="5532"/>
                </a:lnTo>
                <a:lnTo>
                  <a:pt x="95873" y="923"/>
                </a:lnTo>
                <a:lnTo>
                  <a:pt x="78357" y="0"/>
                </a:lnTo>
                <a:close/>
              </a:path>
              <a:path w="591185" h="532130">
                <a:moveTo>
                  <a:pt x="584843" y="49067"/>
                </a:moveTo>
                <a:lnTo>
                  <a:pt x="510916" y="49067"/>
                </a:lnTo>
                <a:lnTo>
                  <a:pt x="518246" y="50001"/>
                </a:lnTo>
                <a:lnTo>
                  <a:pt x="525317" y="52354"/>
                </a:lnTo>
                <a:lnTo>
                  <a:pt x="531870" y="55932"/>
                </a:lnTo>
                <a:lnTo>
                  <a:pt x="538553" y="63453"/>
                </a:lnTo>
                <a:lnTo>
                  <a:pt x="541873" y="72778"/>
                </a:lnTo>
                <a:lnTo>
                  <a:pt x="541572" y="82620"/>
                </a:lnTo>
                <a:lnTo>
                  <a:pt x="537390" y="91688"/>
                </a:lnTo>
                <a:lnTo>
                  <a:pt x="535320" y="95126"/>
                </a:lnTo>
                <a:lnTo>
                  <a:pt x="531870" y="97188"/>
                </a:lnTo>
                <a:lnTo>
                  <a:pt x="528421" y="97875"/>
                </a:lnTo>
                <a:lnTo>
                  <a:pt x="519194" y="101722"/>
                </a:lnTo>
                <a:lnTo>
                  <a:pt x="512554" y="108533"/>
                </a:lnTo>
                <a:lnTo>
                  <a:pt x="509019" y="117408"/>
                </a:lnTo>
                <a:lnTo>
                  <a:pt x="509104" y="127442"/>
                </a:lnTo>
                <a:lnTo>
                  <a:pt x="512963" y="136241"/>
                </a:lnTo>
                <a:lnTo>
                  <a:pt x="519798" y="142655"/>
                </a:lnTo>
                <a:lnTo>
                  <a:pt x="528701" y="146104"/>
                </a:lnTo>
                <a:lnTo>
                  <a:pt x="538769" y="146008"/>
                </a:lnTo>
                <a:lnTo>
                  <a:pt x="578092" y="120566"/>
                </a:lnTo>
                <a:lnTo>
                  <a:pt x="590666" y="65559"/>
                </a:lnTo>
                <a:lnTo>
                  <a:pt x="590650" y="64871"/>
                </a:lnTo>
                <a:lnTo>
                  <a:pt x="584843" y="49067"/>
                </a:lnTo>
                <a:close/>
              </a:path>
              <a:path w="591185" h="532130">
                <a:moveTo>
                  <a:pt x="393896" y="482247"/>
                </a:moveTo>
                <a:lnTo>
                  <a:pt x="196594" y="482247"/>
                </a:lnTo>
                <a:lnTo>
                  <a:pt x="196594" y="531754"/>
                </a:lnTo>
                <a:lnTo>
                  <a:pt x="393896" y="531754"/>
                </a:lnTo>
                <a:lnTo>
                  <a:pt x="393896" y="4822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630619" y="562065"/>
            <a:ext cx="588645" cy="516255"/>
          </a:xfrm>
          <a:custGeom>
            <a:avLst/>
            <a:gdLst/>
            <a:ahLst/>
            <a:cxnLst/>
            <a:rect l="l" t="t" r="r" b="b"/>
            <a:pathLst>
              <a:path w="588644" h="516255">
                <a:moveTo>
                  <a:pt x="416596" y="0"/>
                </a:moveTo>
                <a:lnTo>
                  <a:pt x="171297" y="0"/>
                </a:lnTo>
                <a:lnTo>
                  <a:pt x="171297" y="49428"/>
                </a:lnTo>
                <a:lnTo>
                  <a:pt x="416596" y="49428"/>
                </a:lnTo>
                <a:lnTo>
                  <a:pt x="416596" y="0"/>
                </a:lnTo>
                <a:close/>
              </a:path>
              <a:path w="588644" h="516255">
                <a:moveTo>
                  <a:pt x="97982" y="344631"/>
                </a:moveTo>
                <a:lnTo>
                  <a:pt x="48648" y="344631"/>
                </a:lnTo>
                <a:lnTo>
                  <a:pt x="48648" y="458591"/>
                </a:lnTo>
                <a:lnTo>
                  <a:pt x="52599" y="478029"/>
                </a:lnTo>
                <a:lnTo>
                  <a:pt x="63294" y="496694"/>
                </a:lnTo>
                <a:lnTo>
                  <a:pt x="79000" y="510725"/>
                </a:lnTo>
                <a:lnTo>
                  <a:pt x="97982" y="516260"/>
                </a:lnTo>
                <a:lnTo>
                  <a:pt x="490597" y="516260"/>
                </a:lnTo>
                <a:lnTo>
                  <a:pt x="509472" y="510725"/>
                </a:lnTo>
                <a:lnTo>
                  <a:pt x="524942" y="496694"/>
                </a:lnTo>
                <a:lnTo>
                  <a:pt x="535402" y="478029"/>
                </a:lnTo>
                <a:lnTo>
                  <a:pt x="537481" y="467517"/>
                </a:lnTo>
                <a:lnTo>
                  <a:pt x="97982" y="467517"/>
                </a:lnTo>
                <a:lnTo>
                  <a:pt x="97982" y="344631"/>
                </a:lnTo>
                <a:close/>
              </a:path>
              <a:path w="588644" h="516255">
                <a:moveTo>
                  <a:pt x="539246" y="344631"/>
                </a:moveTo>
                <a:lnTo>
                  <a:pt x="490597" y="344631"/>
                </a:lnTo>
                <a:lnTo>
                  <a:pt x="490597" y="467517"/>
                </a:lnTo>
                <a:lnTo>
                  <a:pt x="537481" y="467517"/>
                </a:lnTo>
                <a:lnTo>
                  <a:pt x="539246" y="458591"/>
                </a:lnTo>
                <a:lnTo>
                  <a:pt x="539246" y="344631"/>
                </a:lnTo>
                <a:close/>
              </a:path>
              <a:path w="588644" h="516255">
                <a:moveTo>
                  <a:pt x="220631" y="319916"/>
                </a:moveTo>
                <a:lnTo>
                  <a:pt x="171297" y="319916"/>
                </a:lnTo>
                <a:lnTo>
                  <a:pt x="171297" y="368659"/>
                </a:lnTo>
                <a:lnTo>
                  <a:pt x="220631" y="368659"/>
                </a:lnTo>
                <a:lnTo>
                  <a:pt x="220631" y="319916"/>
                </a:lnTo>
                <a:close/>
              </a:path>
              <a:path w="588644" h="516255">
                <a:moveTo>
                  <a:pt x="416596" y="319916"/>
                </a:moveTo>
                <a:lnTo>
                  <a:pt x="367948" y="319916"/>
                </a:lnTo>
                <a:lnTo>
                  <a:pt x="367948" y="368659"/>
                </a:lnTo>
                <a:lnTo>
                  <a:pt x="416596" y="368659"/>
                </a:lnTo>
                <a:lnTo>
                  <a:pt x="416596" y="319916"/>
                </a:lnTo>
                <a:close/>
              </a:path>
              <a:path w="588644" h="516255">
                <a:moveTo>
                  <a:pt x="588579" y="98171"/>
                </a:moveTo>
                <a:lnTo>
                  <a:pt x="0" y="98171"/>
                </a:lnTo>
                <a:lnTo>
                  <a:pt x="0" y="258130"/>
                </a:lnTo>
                <a:lnTo>
                  <a:pt x="3843" y="279368"/>
                </a:lnTo>
                <a:lnTo>
                  <a:pt x="14303" y="299320"/>
                </a:lnTo>
                <a:lnTo>
                  <a:pt x="29773" y="314124"/>
                </a:lnTo>
                <a:lnTo>
                  <a:pt x="48648" y="319916"/>
                </a:lnTo>
                <a:lnTo>
                  <a:pt x="539931" y="319916"/>
                </a:lnTo>
                <a:lnTo>
                  <a:pt x="574276" y="299320"/>
                </a:lnTo>
                <a:lnTo>
                  <a:pt x="48648" y="270487"/>
                </a:lnTo>
                <a:lnTo>
                  <a:pt x="48648" y="147600"/>
                </a:lnTo>
                <a:lnTo>
                  <a:pt x="588579" y="147600"/>
                </a:lnTo>
                <a:lnTo>
                  <a:pt x="588579" y="98171"/>
                </a:lnTo>
                <a:close/>
              </a:path>
              <a:path w="588644" h="516255">
                <a:moveTo>
                  <a:pt x="220631" y="221057"/>
                </a:moveTo>
                <a:lnTo>
                  <a:pt x="171297" y="221057"/>
                </a:lnTo>
                <a:lnTo>
                  <a:pt x="171297" y="270487"/>
                </a:lnTo>
                <a:lnTo>
                  <a:pt x="220631" y="270487"/>
                </a:lnTo>
                <a:lnTo>
                  <a:pt x="220631" y="221057"/>
                </a:lnTo>
                <a:close/>
              </a:path>
              <a:path w="588644" h="516255">
                <a:moveTo>
                  <a:pt x="416596" y="221057"/>
                </a:moveTo>
                <a:lnTo>
                  <a:pt x="367948" y="221057"/>
                </a:lnTo>
                <a:lnTo>
                  <a:pt x="367948" y="270487"/>
                </a:lnTo>
                <a:lnTo>
                  <a:pt x="416596" y="270487"/>
                </a:lnTo>
                <a:lnTo>
                  <a:pt x="416596" y="221057"/>
                </a:lnTo>
                <a:close/>
              </a:path>
              <a:path w="588644" h="516255">
                <a:moveTo>
                  <a:pt x="588579" y="147600"/>
                </a:moveTo>
                <a:lnTo>
                  <a:pt x="539246" y="147600"/>
                </a:lnTo>
                <a:lnTo>
                  <a:pt x="539246" y="270487"/>
                </a:lnTo>
                <a:lnTo>
                  <a:pt x="586343" y="270487"/>
                </a:lnTo>
                <a:lnTo>
                  <a:pt x="588579" y="258130"/>
                </a:lnTo>
                <a:lnTo>
                  <a:pt x="588579" y="147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6540437" y="532047"/>
            <a:ext cx="588645" cy="576580"/>
          </a:xfrm>
          <a:custGeom>
            <a:avLst/>
            <a:gdLst/>
            <a:ahLst/>
            <a:cxnLst/>
            <a:rect l="l" t="t" r="r" b="b"/>
            <a:pathLst>
              <a:path w="588645" h="576580">
                <a:moveTo>
                  <a:pt x="294632" y="0"/>
                </a:moveTo>
                <a:lnTo>
                  <a:pt x="147316" y="118567"/>
                </a:lnTo>
                <a:lnTo>
                  <a:pt x="147316" y="576291"/>
                </a:lnTo>
                <a:lnTo>
                  <a:pt x="195964" y="576291"/>
                </a:lnTo>
                <a:lnTo>
                  <a:pt x="195964" y="142694"/>
                </a:lnTo>
                <a:lnTo>
                  <a:pt x="294632" y="63419"/>
                </a:lnTo>
                <a:lnTo>
                  <a:pt x="373429" y="63419"/>
                </a:lnTo>
                <a:lnTo>
                  <a:pt x="294632" y="0"/>
                </a:lnTo>
                <a:close/>
              </a:path>
              <a:path w="588645" h="576580">
                <a:moveTo>
                  <a:pt x="269965" y="255746"/>
                </a:moveTo>
                <a:lnTo>
                  <a:pt x="222002" y="255746"/>
                </a:lnTo>
                <a:lnTo>
                  <a:pt x="222002" y="576291"/>
                </a:lnTo>
                <a:lnTo>
                  <a:pt x="269965" y="576291"/>
                </a:lnTo>
                <a:lnTo>
                  <a:pt x="269965" y="255746"/>
                </a:lnTo>
                <a:close/>
              </a:path>
              <a:path w="588645" h="576580">
                <a:moveTo>
                  <a:pt x="366577" y="255746"/>
                </a:moveTo>
                <a:lnTo>
                  <a:pt x="318613" y="255746"/>
                </a:lnTo>
                <a:lnTo>
                  <a:pt x="318613" y="576291"/>
                </a:lnTo>
                <a:lnTo>
                  <a:pt x="366577" y="576291"/>
                </a:lnTo>
                <a:lnTo>
                  <a:pt x="366577" y="255746"/>
                </a:lnTo>
                <a:close/>
              </a:path>
              <a:path w="588645" h="576580">
                <a:moveTo>
                  <a:pt x="373429" y="63419"/>
                </a:moveTo>
                <a:lnTo>
                  <a:pt x="294632" y="63419"/>
                </a:lnTo>
                <a:lnTo>
                  <a:pt x="392615" y="142694"/>
                </a:lnTo>
                <a:lnTo>
                  <a:pt x="392615" y="576291"/>
                </a:lnTo>
                <a:lnTo>
                  <a:pt x="441948" y="576291"/>
                </a:lnTo>
                <a:lnTo>
                  <a:pt x="441948" y="118567"/>
                </a:lnTo>
                <a:lnTo>
                  <a:pt x="373429" y="63419"/>
                </a:lnTo>
                <a:close/>
              </a:path>
              <a:path w="588645" h="576580">
                <a:moveTo>
                  <a:pt x="318613" y="156481"/>
                </a:moveTo>
                <a:lnTo>
                  <a:pt x="269965" y="156481"/>
                </a:lnTo>
                <a:lnTo>
                  <a:pt x="269965" y="206114"/>
                </a:lnTo>
                <a:lnTo>
                  <a:pt x="318613" y="206114"/>
                </a:lnTo>
                <a:lnTo>
                  <a:pt x="318613" y="156481"/>
                </a:lnTo>
                <a:close/>
              </a:path>
              <a:path w="588645" h="576580">
                <a:moveTo>
                  <a:pt x="588580" y="206114"/>
                </a:moveTo>
                <a:lnTo>
                  <a:pt x="465931" y="206114"/>
                </a:lnTo>
                <a:lnTo>
                  <a:pt x="465931" y="255746"/>
                </a:lnTo>
                <a:lnTo>
                  <a:pt x="539931" y="255746"/>
                </a:lnTo>
                <a:lnTo>
                  <a:pt x="539931" y="576291"/>
                </a:lnTo>
                <a:lnTo>
                  <a:pt x="588580" y="576291"/>
                </a:lnTo>
                <a:lnTo>
                  <a:pt x="588580" y="206114"/>
                </a:lnTo>
                <a:close/>
              </a:path>
              <a:path w="588645" h="576580">
                <a:moveTo>
                  <a:pt x="515264" y="502531"/>
                </a:moveTo>
                <a:lnTo>
                  <a:pt x="465931" y="502531"/>
                </a:lnTo>
                <a:lnTo>
                  <a:pt x="465931" y="551474"/>
                </a:lnTo>
                <a:lnTo>
                  <a:pt x="515264" y="551474"/>
                </a:lnTo>
                <a:lnTo>
                  <a:pt x="515264" y="502531"/>
                </a:lnTo>
                <a:close/>
              </a:path>
              <a:path w="588645" h="576580">
                <a:moveTo>
                  <a:pt x="515264" y="403266"/>
                </a:moveTo>
                <a:lnTo>
                  <a:pt x="465931" y="403266"/>
                </a:lnTo>
                <a:lnTo>
                  <a:pt x="465931" y="452898"/>
                </a:lnTo>
                <a:lnTo>
                  <a:pt x="515264" y="452898"/>
                </a:lnTo>
                <a:lnTo>
                  <a:pt x="515264" y="403266"/>
                </a:lnTo>
                <a:close/>
              </a:path>
              <a:path w="588645" h="576580">
                <a:moveTo>
                  <a:pt x="515264" y="304690"/>
                </a:moveTo>
                <a:lnTo>
                  <a:pt x="465931" y="304690"/>
                </a:lnTo>
                <a:lnTo>
                  <a:pt x="465931" y="354322"/>
                </a:lnTo>
                <a:lnTo>
                  <a:pt x="515264" y="354322"/>
                </a:lnTo>
                <a:lnTo>
                  <a:pt x="515264" y="304690"/>
                </a:lnTo>
                <a:close/>
              </a:path>
              <a:path w="588645" h="576580">
                <a:moveTo>
                  <a:pt x="122648" y="206114"/>
                </a:moveTo>
                <a:lnTo>
                  <a:pt x="0" y="206114"/>
                </a:lnTo>
                <a:lnTo>
                  <a:pt x="0" y="576291"/>
                </a:lnTo>
                <a:lnTo>
                  <a:pt x="49334" y="576291"/>
                </a:lnTo>
                <a:lnTo>
                  <a:pt x="49334" y="255746"/>
                </a:lnTo>
                <a:lnTo>
                  <a:pt x="122648" y="255746"/>
                </a:lnTo>
                <a:lnTo>
                  <a:pt x="122648" y="206114"/>
                </a:lnTo>
                <a:close/>
              </a:path>
              <a:path w="588645" h="576580">
                <a:moveTo>
                  <a:pt x="122648" y="502531"/>
                </a:moveTo>
                <a:lnTo>
                  <a:pt x="73315" y="502531"/>
                </a:lnTo>
                <a:lnTo>
                  <a:pt x="73315" y="551474"/>
                </a:lnTo>
                <a:lnTo>
                  <a:pt x="122648" y="551474"/>
                </a:lnTo>
                <a:lnTo>
                  <a:pt x="122648" y="502531"/>
                </a:lnTo>
                <a:close/>
              </a:path>
              <a:path w="588645" h="576580">
                <a:moveTo>
                  <a:pt x="122648" y="403266"/>
                </a:moveTo>
                <a:lnTo>
                  <a:pt x="73315" y="403266"/>
                </a:lnTo>
                <a:lnTo>
                  <a:pt x="73315" y="452898"/>
                </a:lnTo>
                <a:lnTo>
                  <a:pt x="122648" y="452898"/>
                </a:lnTo>
                <a:lnTo>
                  <a:pt x="122648" y="403266"/>
                </a:lnTo>
                <a:close/>
              </a:path>
              <a:path w="588645" h="576580">
                <a:moveTo>
                  <a:pt x="122648" y="304690"/>
                </a:moveTo>
                <a:lnTo>
                  <a:pt x="73315" y="304690"/>
                </a:lnTo>
                <a:lnTo>
                  <a:pt x="73315" y="354322"/>
                </a:lnTo>
                <a:lnTo>
                  <a:pt x="122648" y="354322"/>
                </a:lnTo>
                <a:lnTo>
                  <a:pt x="122648" y="304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674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725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963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934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0000" y="6134399"/>
            <a:ext cx="733425" cy="360045"/>
          </a:xfrm>
          <a:custGeom>
            <a:avLst/>
            <a:gdLst/>
            <a:ahLst/>
            <a:cxnLst/>
            <a:rect l="l" t="t" r="r" b="b"/>
            <a:pathLst>
              <a:path w="733425" h="360045">
                <a:moveTo>
                  <a:pt x="732799" y="0"/>
                </a:moveTo>
                <a:lnTo>
                  <a:pt x="0" y="0"/>
                </a:lnTo>
                <a:lnTo>
                  <a:pt x="0" y="360000"/>
                </a:lnTo>
                <a:lnTo>
                  <a:pt x="732799" y="360000"/>
                </a:lnTo>
                <a:lnTo>
                  <a:pt x="732799" y="0"/>
                </a:lnTo>
                <a:close/>
              </a:path>
            </a:pathLst>
          </a:custGeom>
          <a:solidFill>
            <a:srgbClr val="EFF4F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44876" y="588064"/>
            <a:ext cx="483870" cy="27940"/>
          </a:xfrm>
          <a:custGeom>
            <a:avLst/>
            <a:gdLst/>
            <a:ahLst/>
            <a:cxnLst/>
            <a:rect l="l" t="t" r="r" b="b"/>
            <a:pathLst>
              <a:path w="483870" h="27940">
                <a:moveTo>
                  <a:pt x="482065" y="0"/>
                </a:moveTo>
                <a:lnTo>
                  <a:pt x="0" y="0"/>
                </a:lnTo>
                <a:lnTo>
                  <a:pt x="0" y="27858"/>
                </a:lnTo>
                <a:lnTo>
                  <a:pt x="483347" y="27858"/>
                </a:lnTo>
                <a:lnTo>
                  <a:pt x="482065" y="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020740" y="588064"/>
            <a:ext cx="483870" cy="27940"/>
          </a:xfrm>
          <a:custGeom>
            <a:avLst/>
            <a:gdLst/>
            <a:ahLst/>
            <a:cxnLst/>
            <a:rect l="l" t="t" r="r" b="b"/>
            <a:pathLst>
              <a:path w="483869" h="27940">
                <a:moveTo>
                  <a:pt x="483346" y="0"/>
                </a:moveTo>
                <a:lnTo>
                  <a:pt x="2880" y="0"/>
                </a:lnTo>
                <a:lnTo>
                  <a:pt x="0" y="27858"/>
                </a:lnTo>
                <a:lnTo>
                  <a:pt x="483346" y="27858"/>
                </a:lnTo>
                <a:lnTo>
                  <a:pt x="483346" y="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697" y="688356"/>
            <a:ext cx="110042" cy="1030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240" y="688356"/>
            <a:ext cx="75219" cy="10307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353" y="686963"/>
            <a:ext cx="101683" cy="10586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1717" y="686963"/>
            <a:ext cx="93324" cy="10586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5937" y="688356"/>
            <a:ext cx="80790" cy="10307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0407" y="688356"/>
            <a:ext cx="75219" cy="10307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520" y="688356"/>
            <a:ext cx="250726" cy="13232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8141" y="688356"/>
            <a:ext cx="331516" cy="10307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774191" y="381910"/>
            <a:ext cx="202565" cy="255270"/>
          </a:xfrm>
          <a:custGeom>
            <a:avLst/>
            <a:gdLst/>
            <a:ahLst/>
            <a:cxnLst/>
            <a:rect l="l" t="t" r="r" b="b"/>
            <a:pathLst>
              <a:path w="202565" h="255270">
                <a:moveTo>
                  <a:pt x="101628" y="0"/>
                </a:moveTo>
                <a:lnTo>
                  <a:pt x="0" y="27994"/>
                </a:lnTo>
                <a:lnTo>
                  <a:pt x="13464" y="219997"/>
                </a:lnTo>
                <a:lnTo>
                  <a:pt x="51295" y="235477"/>
                </a:lnTo>
                <a:lnTo>
                  <a:pt x="101628" y="254906"/>
                </a:lnTo>
                <a:lnTo>
                  <a:pt x="132659" y="242392"/>
                </a:lnTo>
                <a:lnTo>
                  <a:pt x="101628" y="242392"/>
                </a:lnTo>
                <a:lnTo>
                  <a:pt x="51295" y="222632"/>
                </a:lnTo>
                <a:lnTo>
                  <a:pt x="24365" y="211763"/>
                </a:lnTo>
                <a:lnTo>
                  <a:pt x="17632" y="126795"/>
                </a:lnTo>
                <a:lnTo>
                  <a:pt x="37323" y="126795"/>
                </a:lnTo>
                <a:lnTo>
                  <a:pt x="51295" y="103083"/>
                </a:lnTo>
                <a:lnTo>
                  <a:pt x="62195" y="84969"/>
                </a:lnTo>
                <a:lnTo>
                  <a:pt x="33662" y="84969"/>
                </a:lnTo>
                <a:lnTo>
                  <a:pt x="33662" y="61257"/>
                </a:lnTo>
                <a:lnTo>
                  <a:pt x="32380" y="30628"/>
                </a:lnTo>
                <a:lnTo>
                  <a:pt x="51295" y="25030"/>
                </a:lnTo>
                <a:lnTo>
                  <a:pt x="71813" y="19430"/>
                </a:lnTo>
                <a:lnTo>
                  <a:pt x="101628" y="19430"/>
                </a:lnTo>
                <a:lnTo>
                  <a:pt x="101628" y="11197"/>
                </a:lnTo>
                <a:lnTo>
                  <a:pt x="141766" y="11197"/>
                </a:lnTo>
                <a:lnTo>
                  <a:pt x="101628" y="0"/>
                </a:lnTo>
                <a:close/>
              </a:path>
              <a:path w="202565" h="255270">
                <a:moveTo>
                  <a:pt x="131443" y="46107"/>
                </a:moveTo>
                <a:lnTo>
                  <a:pt x="130161" y="130747"/>
                </a:lnTo>
                <a:lnTo>
                  <a:pt x="101628" y="132393"/>
                </a:lnTo>
                <a:lnTo>
                  <a:pt x="101628" y="242392"/>
                </a:lnTo>
                <a:lnTo>
                  <a:pt x="132659" y="242392"/>
                </a:lnTo>
                <a:lnTo>
                  <a:pt x="188189" y="219997"/>
                </a:lnTo>
                <a:lnTo>
                  <a:pt x="194786" y="128112"/>
                </a:lnTo>
                <a:lnTo>
                  <a:pt x="158374" y="128112"/>
                </a:lnTo>
                <a:lnTo>
                  <a:pt x="162541" y="51376"/>
                </a:lnTo>
                <a:lnTo>
                  <a:pt x="131443" y="46107"/>
                </a:lnTo>
                <a:close/>
              </a:path>
              <a:path w="202565" h="255270">
                <a:moveTo>
                  <a:pt x="101628" y="66855"/>
                </a:moveTo>
                <a:lnTo>
                  <a:pt x="73095" y="66855"/>
                </a:lnTo>
                <a:lnTo>
                  <a:pt x="71813" y="90567"/>
                </a:lnTo>
                <a:lnTo>
                  <a:pt x="73095" y="130747"/>
                </a:lnTo>
                <a:lnTo>
                  <a:pt x="101628" y="132393"/>
                </a:lnTo>
                <a:lnTo>
                  <a:pt x="101628" y="66855"/>
                </a:lnTo>
                <a:close/>
              </a:path>
              <a:path w="202565" h="255270">
                <a:moveTo>
                  <a:pt x="37323" y="126795"/>
                </a:moveTo>
                <a:lnTo>
                  <a:pt x="17632" y="126795"/>
                </a:lnTo>
                <a:lnTo>
                  <a:pt x="36547" y="128112"/>
                </a:lnTo>
                <a:lnTo>
                  <a:pt x="37323" y="126795"/>
                </a:lnTo>
                <a:close/>
              </a:path>
              <a:path w="202565" h="255270">
                <a:moveTo>
                  <a:pt x="141766" y="11197"/>
                </a:moveTo>
                <a:lnTo>
                  <a:pt x="101628" y="11197"/>
                </a:lnTo>
                <a:lnTo>
                  <a:pt x="191074" y="36228"/>
                </a:lnTo>
                <a:lnTo>
                  <a:pt x="184342" y="126795"/>
                </a:lnTo>
                <a:lnTo>
                  <a:pt x="158374" y="128112"/>
                </a:lnTo>
                <a:lnTo>
                  <a:pt x="194786" y="128112"/>
                </a:lnTo>
                <a:lnTo>
                  <a:pt x="201974" y="27994"/>
                </a:lnTo>
                <a:lnTo>
                  <a:pt x="141766" y="11197"/>
                </a:lnTo>
                <a:close/>
              </a:path>
              <a:path w="202565" h="255270">
                <a:moveTo>
                  <a:pt x="101628" y="19430"/>
                </a:moveTo>
                <a:lnTo>
                  <a:pt x="71813" y="19430"/>
                </a:lnTo>
                <a:lnTo>
                  <a:pt x="51295" y="53023"/>
                </a:lnTo>
                <a:lnTo>
                  <a:pt x="33662" y="84969"/>
                </a:lnTo>
                <a:lnTo>
                  <a:pt x="62195" y="84969"/>
                </a:lnTo>
                <a:lnTo>
                  <a:pt x="73095" y="66855"/>
                </a:lnTo>
                <a:lnTo>
                  <a:pt x="101628" y="66855"/>
                </a:lnTo>
                <a:lnTo>
                  <a:pt x="101628" y="1943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35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248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" y="8533"/>
            <a:ext cx="12192000" cy="6849745"/>
          </a:xfrm>
          <a:custGeom>
            <a:avLst/>
            <a:gdLst/>
            <a:ahLst/>
            <a:cxnLst/>
            <a:rect l="l" t="t" r="r" b="b"/>
            <a:pathLst>
              <a:path w="12192000" h="6849745">
                <a:moveTo>
                  <a:pt x="12192001" y="0"/>
                </a:moveTo>
                <a:lnTo>
                  <a:pt x="0" y="0"/>
                </a:lnTo>
                <a:lnTo>
                  <a:pt x="0" y="6849466"/>
                </a:lnTo>
                <a:lnTo>
                  <a:pt x="12192001" y="6849466"/>
                </a:lnTo>
                <a:lnTo>
                  <a:pt x="12192001" y="0"/>
                </a:lnTo>
                <a:close/>
              </a:path>
            </a:pathLst>
          </a:custGeom>
          <a:solidFill>
            <a:srgbClr val="F0F8F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86181" y="2852935"/>
            <a:ext cx="11819890" cy="3360420"/>
          </a:xfrm>
          <a:custGeom>
            <a:avLst/>
            <a:gdLst/>
            <a:ahLst/>
            <a:cxnLst/>
            <a:rect l="l" t="t" r="r" b="b"/>
            <a:pathLst>
              <a:path w="11819890" h="3360420">
                <a:moveTo>
                  <a:pt x="11819632" y="0"/>
                </a:moveTo>
                <a:lnTo>
                  <a:pt x="0" y="0"/>
                </a:lnTo>
                <a:lnTo>
                  <a:pt x="0" y="3360373"/>
                </a:lnTo>
                <a:lnTo>
                  <a:pt x="11819632" y="3360373"/>
                </a:lnTo>
                <a:lnTo>
                  <a:pt x="11819632" y="0"/>
                </a:lnTo>
                <a:close/>
              </a:path>
            </a:pathLst>
          </a:custGeom>
          <a:solidFill>
            <a:srgbClr val="D8EB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7573454" y="202454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4618544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7573454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A7E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3141091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5471A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096001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0528362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9050908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5471A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86183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9050910" y="202454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6096001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D4E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10528362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4618544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A7E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3141091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1663636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1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1" y="1233124"/>
                </a:lnTo>
                <a:lnTo>
                  <a:pt x="1477451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1663636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1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1" y="1233123"/>
                </a:lnTo>
                <a:lnTo>
                  <a:pt x="1477451" y="0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186183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017891" y="1855716"/>
            <a:ext cx="591820" cy="444500"/>
          </a:xfrm>
          <a:custGeom>
            <a:avLst/>
            <a:gdLst/>
            <a:ahLst/>
            <a:cxnLst/>
            <a:rect l="l" t="t" r="r" b="b"/>
            <a:pathLst>
              <a:path w="591820" h="444500">
                <a:moveTo>
                  <a:pt x="48896" y="73808"/>
                </a:moveTo>
                <a:lnTo>
                  <a:pt x="0" y="73808"/>
                </a:lnTo>
                <a:lnTo>
                  <a:pt x="0" y="444228"/>
                </a:lnTo>
                <a:lnTo>
                  <a:pt x="271341" y="444228"/>
                </a:lnTo>
                <a:lnTo>
                  <a:pt x="221755" y="395251"/>
                </a:lnTo>
                <a:lnTo>
                  <a:pt x="48896" y="395251"/>
                </a:lnTo>
                <a:lnTo>
                  <a:pt x="48896" y="73808"/>
                </a:lnTo>
                <a:close/>
              </a:path>
              <a:path w="591820" h="444500">
                <a:moveTo>
                  <a:pt x="591579" y="73808"/>
                </a:moveTo>
                <a:lnTo>
                  <a:pt x="541995" y="73808"/>
                </a:lnTo>
                <a:lnTo>
                  <a:pt x="541995" y="395251"/>
                </a:lnTo>
                <a:lnTo>
                  <a:pt x="369824" y="395251"/>
                </a:lnTo>
                <a:lnTo>
                  <a:pt x="320238" y="444228"/>
                </a:lnTo>
                <a:lnTo>
                  <a:pt x="591579" y="444228"/>
                </a:lnTo>
                <a:lnTo>
                  <a:pt x="591579" y="73808"/>
                </a:lnTo>
                <a:close/>
              </a:path>
              <a:path w="591820" h="444500">
                <a:moveTo>
                  <a:pt x="354672" y="370419"/>
                </a:moveTo>
                <a:lnTo>
                  <a:pt x="236907" y="370419"/>
                </a:lnTo>
                <a:lnTo>
                  <a:pt x="250411" y="384021"/>
                </a:lnTo>
                <a:lnTo>
                  <a:pt x="264885" y="389733"/>
                </a:lnTo>
                <a:lnTo>
                  <a:pt x="280003" y="390789"/>
                </a:lnTo>
                <a:lnTo>
                  <a:pt x="295445" y="390423"/>
                </a:lnTo>
                <a:lnTo>
                  <a:pt x="316601" y="390423"/>
                </a:lnTo>
                <a:lnTo>
                  <a:pt x="326608" y="389733"/>
                </a:lnTo>
                <a:lnTo>
                  <a:pt x="341157" y="384021"/>
                </a:lnTo>
                <a:lnTo>
                  <a:pt x="354672" y="370419"/>
                </a:lnTo>
                <a:close/>
              </a:path>
              <a:path w="591820" h="444500">
                <a:moveTo>
                  <a:pt x="316601" y="390423"/>
                </a:moveTo>
                <a:lnTo>
                  <a:pt x="295445" y="390423"/>
                </a:lnTo>
                <a:lnTo>
                  <a:pt x="311285" y="390789"/>
                </a:lnTo>
                <a:lnTo>
                  <a:pt x="316601" y="390423"/>
                </a:lnTo>
                <a:close/>
              </a:path>
              <a:path w="591820" h="444500">
                <a:moveTo>
                  <a:pt x="256879" y="0"/>
                </a:moveTo>
                <a:lnTo>
                  <a:pt x="73689" y="0"/>
                </a:lnTo>
                <a:lnTo>
                  <a:pt x="73689" y="370419"/>
                </a:lnTo>
                <a:lnTo>
                  <a:pt x="517890" y="370419"/>
                </a:lnTo>
                <a:lnTo>
                  <a:pt x="517890" y="341275"/>
                </a:lnTo>
                <a:lnTo>
                  <a:pt x="295789" y="341275"/>
                </a:lnTo>
                <a:lnTo>
                  <a:pt x="278809" y="338042"/>
                </a:lnTo>
                <a:lnTo>
                  <a:pt x="263766" y="328341"/>
                </a:lnTo>
                <a:lnTo>
                  <a:pt x="256879" y="320755"/>
                </a:lnTo>
                <a:lnTo>
                  <a:pt x="123273" y="320755"/>
                </a:lnTo>
                <a:lnTo>
                  <a:pt x="123273" y="48976"/>
                </a:lnTo>
                <a:lnTo>
                  <a:pt x="517890" y="48976"/>
                </a:lnTo>
                <a:lnTo>
                  <a:pt x="517890" y="20349"/>
                </a:lnTo>
                <a:lnTo>
                  <a:pt x="295789" y="20349"/>
                </a:lnTo>
                <a:lnTo>
                  <a:pt x="278809" y="16987"/>
                </a:lnTo>
                <a:lnTo>
                  <a:pt x="263766" y="6898"/>
                </a:lnTo>
                <a:lnTo>
                  <a:pt x="256879" y="0"/>
                </a:lnTo>
                <a:close/>
              </a:path>
              <a:path w="591820" h="444500">
                <a:moveTo>
                  <a:pt x="517890" y="48976"/>
                </a:moveTo>
                <a:lnTo>
                  <a:pt x="468306" y="48976"/>
                </a:lnTo>
                <a:lnTo>
                  <a:pt x="468306" y="320755"/>
                </a:lnTo>
                <a:lnTo>
                  <a:pt x="334700" y="320755"/>
                </a:lnTo>
                <a:lnTo>
                  <a:pt x="327813" y="328341"/>
                </a:lnTo>
                <a:lnTo>
                  <a:pt x="312770" y="338042"/>
                </a:lnTo>
                <a:lnTo>
                  <a:pt x="295789" y="341275"/>
                </a:lnTo>
                <a:lnTo>
                  <a:pt x="517890" y="341275"/>
                </a:lnTo>
                <a:lnTo>
                  <a:pt x="517890" y="48976"/>
                </a:lnTo>
                <a:close/>
              </a:path>
              <a:path w="591820" h="444500">
                <a:moveTo>
                  <a:pt x="354672" y="48976"/>
                </a:moveTo>
                <a:lnTo>
                  <a:pt x="236907" y="48976"/>
                </a:lnTo>
                <a:lnTo>
                  <a:pt x="246537" y="51185"/>
                </a:lnTo>
                <a:lnTo>
                  <a:pt x="257654" y="56305"/>
                </a:lnTo>
                <a:lnTo>
                  <a:pt x="266833" y="62071"/>
                </a:lnTo>
                <a:lnTo>
                  <a:pt x="270653" y="66220"/>
                </a:lnTo>
                <a:lnTo>
                  <a:pt x="270653" y="246946"/>
                </a:lnTo>
                <a:lnTo>
                  <a:pt x="320238" y="246946"/>
                </a:lnTo>
                <a:lnTo>
                  <a:pt x="320238" y="66220"/>
                </a:lnTo>
                <a:lnTo>
                  <a:pt x="324165" y="62071"/>
                </a:lnTo>
                <a:lnTo>
                  <a:pt x="333581" y="56305"/>
                </a:lnTo>
                <a:lnTo>
                  <a:pt x="344934" y="51185"/>
                </a:lnTo>
                <a:lnTo>
                  <a:pt x="354672" y="48976"/>
                </a:lnTo>
                <a:close/>
              </a:path>
              <a:path w="591820" h="444500">
                <a:moveTo>
                  <a:pt x="517890" y="0"/>
                </a:moveTo>
                <a:lnTo>
                  <a:pt x="334700" y="0"/>
                </a:lnTo>
                <a:lnTo>
                  <a:pt x="327813" y="6898"/>
                </a:lnTo>
                <a:lnTo>
                  <a:pt x="312770" y="16987"/>
                </a:lnTo>
                <a:lnTo>
                  <a:pt x="295789" y="20349"/>
                </a:lnTo>
                <a:lnTo>
                  <a:pt x="517890" y="20349"/>
                </a:lnTo>
                <a:lnTo>
                  <a:pt x="517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017891" y="610323"/>
            <a:ext cx="591820" cy="543560"/>
          </a:xfrm>
          <a:custGeom>
            <a:avLst/>
            <a:gdLst/>
            <a:ahLst/>
            <a:cxnLst/>
            <a:rect l="l" t="t" r="r" b="b"/>
            <a:pathLst>
              <a:path w="591820" h="543560">
                <a:moveTo>
                  <a:pt x="246240" y="351256"/>
                </a:moveTo>
                <a:lnTo>
                  <a:pt x="123113" y="351256"/>
                </a:lnTo>
                <a:lnTo>
                  <a:pt x="123113" y="402285"/>
                </a:lnTo>
                <a:lnTo>
                  <a:pt x="246240" y="402285"/>
                </a:lnTo>
                <a:lnTo>
                  <a:pt x="246240" y="351256"/>
                </a:lnTo>
                <a:close/>
              </a:path>
              <a:path w="591820" h="543560">
                <a:moveTo>
                  <a:pt x="468452" y="351256"/>
                </a:moveTo>
                <a:lnTo>
                  <a:pt x="345338" y="351256"/>
                </a:lnTo>
                <a:lnTo>
                  <a:pt x="345338" y="402285"/>
                </a:lnTo>
                <a:lnTo>
                  <a:pt x="468452" y="402285"/>
                </a:lnTo>
                <a:lnTo>
                  <a:pt x="468452" y="351256"/>
                </a:lnTo>
                <a:close/>
              </a:path>
              <a:path w="591820" h="543560">
                <a:moveTo>
                  <a:pt x="591578" y="123418"/>
                </a:moveTo>
                <a:lnTo>
                  <a:pt x="541985" y="123418"/>
                </a:lnTo>
                <a:lnTo>
                  <a:pt x="541985" y="74460"/>
                </a:lnTo>
                <a:lnTo>
                  <a:pt x="537044" y="49644"/>
                </a:lnTo>
                <a:lnTo>
                  <a:pt x="536194" y="45377"/>
                </a:lnTo>
                <a:lnTo>
                  <a:pt x="520382" y="21717"/>
                </a:lnTo>
                <a:lnTo>
                  <a:pt x="496951" y="5816"/>
                </a:lnTo>
                <a:lnTo>
                  <a:pt x="493090" y="5041"/>
                </a:lnTo>
                <a:lnTo>
                  <a:pt x="493090" y="74460"/>
                </a:lnTo>
                <a:lnTo>
                  <a:pt x="493090" y="246824"/>
                </a:lnTo>
                <a:lnTo>
                  <a:pt x="493090" y="296456"/>
                </a:lnTo>
                <a:lnTo>
                  <a:pt x="493090" y="444690"/>
                </a:lnTo>
                <a:lnTo>
                  <a:pt x="98475" y="444690"/>
                </a:lnTo>
                <a:lnTo>
                  <a:pt x="98475" y="296456"/>
                </a:lnTo>
                <a:lnTo>
                  <a:pt x="493090" y="296456"/>
                </a:lnTo>
                <a:lnTo>
                  <a:pt x="493090" y="246824"/>
                </a:lnTo>
                <a:lnTo>
                  <a:pt x="320230" y="246824"/>
                </a:lnTo>
                <a:lnTo>
                  <a:pt x="320230" y="74460"/>
                </a:lnTo>
                <a:lnTo>
                  <a:pt x="270649" y="74460"/>
                </a:lnTo>
                <a:lnTo>
                  <a:pt x="270649" y="246824"/>
                </a:lnTo>
                <a:lnTo>
                  <a:pt x="98475" y="246824"/>
                </a:lnTo>
                <a:lnTo>
                  <a:pt x="98475" y="74460"/>
                </a:lnTo>
                <a:lnTo>
                  <a:pt x="100418" y="64770"/>
                </a:lnTo>
                <a:lnTo>
                  <a:pt x="105702" y="56883"/>
                </a:lnTo>
                <a:lnTo>
                  <a:pt x="113588" y="51587"/>
                </a:lnTo>
                <a:lnTo>
                  <a:pt x="123266" y="49644"/>
                </a:lnTo>
                <a:lnTo>
                  <a:pt x="468299" y="49644"/>
                </a:lnTo>
                <a:lnTo>
                  <a:pt x="477989" y="51587"/>
                </a:lnTo>
                <a:lnTo>
                  <a:pt x="485863" y="56883"/>
                </a:lnTo>
                <a:lnTo>
                  <a:pt x="491159" y="64770"/>
                </a:lnTo>
                <a:lnTo>
                  <a:pt x="493090" y="74460"/>
                </a:lnTo>
                <a:lnTo>
                  <a:pt x="493090" y="5041"/>
                </a:lnTo>
                <a:lnTo>
                  <a:pt x="468299" y="0"/>
                </a:lnTo>
                <a:lnTo>
                  <a:pt x="123266" y="0"/>
                </a:lnTo>
                <a:lnTo>
                  <a:pt x="94500" y="5816"/>
                </a:lnTo>
                <a:lnTo>
                  <a:pt x="70840" y="21717"/>
                </a:lnTo>
                <a:lnTo>
                  <a:pt x="54800" y="45377"/>
                </a:lnTo>
                <a:lnTo>
                  <a:pt x="48895" y="74460"/>
                </a:lnTo>
                <a:lnTo>
                  <a:pt x="48895" y="123418"/>
                </a:lnTo>
                <a:lnTo>
                  <a:pt x="0" y="123418"/>
                </a:lnTo>
                <a:lnTo>
                  <a:pt x="0" y="246824"/>
                </a:lnTo>
                <a:lnTo>
                  <a:pt x="48895" y="246824"/>
                </a:lnTo>
                <a:lnTo>
                  <a:pt x="48895" y="493636"/>
                </a:lnTo>
                <a:lnTo>
                  <a:pt x="98475" y="493636"/>
                </a:lnTo>
                <a:lnTo>
                  <a:pt x="98475" y="543280"/>
                </a:lnTo>
                <a:lnTo>
                  <a:pt x="147370" y="543280"/>
                </a:lnTo>
                <a:lnTo>
                  <a:pt x="147370" y="493636"/>
                </a:lnTo>
                <a:lnTo>
                  <a:pt x="443509" y="493636"/>
                </a:lnTo>
                <a:lnTo>
                  <a:pt x="443509" y="543280"/>
                </a:lnTo>
                <a:lnTo>
                  <a:pt x="493090" y="543280"/>
                </a:lnTo>
                <a:lnTo>
                  <a:pt x="493090" y="493636"/>
                </a:lnTo>
                <a:lnTo>
                  <a:pt x="541985" y="493636"/>
                </a:lnTo>
                <a:lnTo>
                  <a:pt x="541985" y="444690"/>
                </a:lnTo>
                <a:lnTo>
                  <a:pt x="541985" y="296456"/>
                </a:lnTo>
                <a:lnTo>
                  <a:pt x="541985" y="246824"/>
                </a:lnTo>
                <a:lnTo>
                  <a:pt x="591578" y="246824"/>
                </a:lnTo>
                <a:lnTo>
                  <a:pt x="591578" y="123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2177135" y="560565"/>
            <a:ext cx="447675" cy="519430"/>
          </a:xfrm>
          <a:custGeom>
            <a:avLst/>
            <a:gdLst/>
            <a:ahLst/>
            <a:cxnLst/>
            <a:rect l="l" t="t" r="r" b="b"/>
            <a:pathLst>
              <a:path w="447675" h="519430">
                <a:moveTo>
                  <a:pt x="447446" y="177469"/>
                </a:moveTo>
                <a:lnTo>
                  <a:pt x="444690" y="166420"/>
                </a:lnTo>
                <a:lnTo>
                  <a:pt x="425335" y="120040"/>
                </a:lnTo>
                <a:lnTo>
                  <a:pt x="397116" y="79692"/>
                </a:lnTo>
                <a:lnTo>
                  <a:pt x="393827" y="76631"/>
                </a:lnTo>
                <a:lnTo>
                  <a:pt x="393827" y="169176"/>
                </a:lnTo>
                <a:lnTo>
                  <a:pt x="298983" y="314871"/>
                </a:lnTo>
                <a:lnTo>
                  <a:pt x="254304" y="469544"/>
                </a:lnTo>
                <a:lnTo>
                  <a:pt x="248805" y="469544"/>
                </a:lnTo>
                <a:lnTo>
                  <a:pt x="248805" y="240296"/>
                </a:lnTo>
                <a:lnTo>
                  <a:pt x="263004" y="232740"/>
                </a:lnTo>
                <a:lnTo>
                  <a:pt x="270116" y="222783"/>
                </a:lnTo>
                <a:lnTo>
                  <a:pt x="272580" y="210883"/>
                </a:lnTo>
                <a:lnTo>
                  <a:pt x="272859" y="197485"/>
                </a:lnTo>
                <a:lnTo>
                  <a:pt x="269011" y="178473"/>
                </a:lnTo>
                <a:lnTo>
                  <a:pt x="258521" y="162877"/>
                </a:lnTo>
                <a:lnTo>
                  <a:pt x="243001" y="152336"/>
                </a:lnTo>
                <a:lnTo>
                  <a:pt x="224066" y="148463"/>
                </a:lnTo>
                <a:lnTo>
                  <a:pt x="204736" y="152336"/>
                </a:lnTo>
                <a:lnTo>
                  <a:pt x="189014" y="162877"/>
                </a:lnTo>
                <a:lnTo>
                  <a:pt x="178447" y="178473"/>
                </a:lnTo>
                <a:lnTo>
                  <a:pt x="174574" y="197485"/>
                </a:lnTo>
                <a:lnTo>
                  <a:pt x="174967" y="210883"/>
                </a:lnTo>
                <a:lnTo>
                  <a:pt x="177673" y="222783"/>
                </a:lnTo>
                <a:lnTo>
                  <a:pt x="185013" y="232740"/>
                </a:lnTo>
                <a:lnTo>
                  <a:pt x="199326" y="240296"/>
                </a:lnTo>
                <a:lnTo>
                  <a:pt x="199326" y="469544"/>
                </a:lnTo>
                <a:lnTo>
                  <a:pt x="193141" y="469544"/>
                </a:lnTo>
                <a:lnTo>
                  <a:pt x="145707" y="307975"/>
                </a:lnTo>
                <a:lnTo>
                  <a:pt x="54292" y="169176"/>
                </a:lnTo>
                <a:lnTo>
                  <a:pt x="74396" y="129438"/>
                </a:lnTo>
                <a:lnTo>
                  <a:pt x="102095" y="97536"/>
                </a:lnTo>
                <a:lnTo>
                  <a:pt x="102095" y="135331"/>
                </a:lnTo>
                <a:lnTo>
                  <a:pt x="348348" y="135331"/>
                </a:lnTo>
                <a:lnTo>
                  <a:pt x="348348" y="100418"/>
                </a:lnTo>
                <a:lnTo>
                  <a:pt x="373672" y="129438"/>
                </a:lnTo>
                <a:lnTo>
                  <a:pt x="393827" y="169176"/>
                </a:lnTo>
                <a:lnTo>
                  <a:pt x="393827" y="76631"/>
                </a:lnTo>
                <a:lnTo>
                  <a:pt x="364959" y="49720"/>
                </a:lnTo>
                <a:lnTo>
                  <a:pt x="361442" y="46443"/>
                </a:lnTo>
                <a:lnTo>
                  <a:pt x="331914" y="28689"/>
                </a:lnTo>
                <a:lnTo>
                  <a:pt x="331914" y="87299"/>
                </a:lnTo>
                <a:lnTo>
                  <a:pt x="115976" y="87299"/>
                </a:lnTo>
                <a:lnTo>
                  <a:pt x="138671" y="71285"/>
                </a:lnTo>
                <a:lnTo>
                  <a:pt x="179552" y="55321"/>
                </a:lnTo>
                <a:lnTo>
                  <a:pt x="224066" y="49720"/>
                </a:lnTo>
                <a:lnTo>
                  <a:pt x="268312" y="55321"/>
                </a:lnTo>
                <a:lnTo>
                  <a:pt x="309156" y="71285"/>
                </a:lnTo>
                <a:lnTo>
                  <a:pt x="331914" y="87299"/>
                </a:lnTo>
                <a:lnTo>
                  <a:pt x="331914" y="28689"/>
                </a:lnTo>
                <a:lnTo>
                  <a:pt x="319747" y="21361"/>
                </a:lnTo>
                <a:lnTo>
                  <a:pt x="273481" y="5524"/>
                </a:lnTo>
                <a:lnTo>
                  <a:pt x="224066" y="0"/>
                </a:lnTo>
                <a:lnTo>
                  <a:pt x="174358" y="5524"/>
                </a:lnTo>
                <a:lnTo>
                  <a:pt x="127914" y="21361"/>
                </a:lnTo>
                <a:lnTo>
                  <a:pt x="86169" y="46443"/>
                </a:lnTo>
                <a:lnTo>
                  <a:pt x="50558" y="79692"/>
                </a:lnTo>
                <a:lnTo>
                  <a:pt x="22504" y="120040"/>
                </a:lnTo>
                <a:lnTo>
                  <a:pt x="3441" y="166420"/>
                </a:lnTo>
                <a:lnTo>
                  <a:pt x="0" y="177469"/>
                </a:lnTo>
                <a:lnTo>
                  <a:pt x="103098" y="332143"/>
                </a:lnTo>
                <a:lnTo>
                  <a:pt x="156019" y="519264"/>
                </a:lnTo>
                <a:lnTo>
                  <a:pt x="291426" y="519264"/>
                </a:lnTo>
                <a:lnTo>
                  <a:pt x="305663" y="469544"/>
                </a:lnTo>
                <a:lnTo>
                  <a:pt x="345033" y="332143"/>
                </a:lnTo>
                <a:lnTo>
                  <a:pt x="447446" y="177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11074901" y="1789685"/>
            <a:ext cx="384810" cy="576580"/>
          </a:xfrm>
          <a:custGeom>
            <a:avLst/>
            <a:gdLst/>
            <a:ahLst/>
            <a:cxnLst/>
            <a:rect l="l" t="t" r="r" b="b"/>
            <a:pathLst>
              <a:path w="384809" h="576580">
                <a:moveTo>
                  <a:pt x="191843" y="0"/>
                </a:moveTo>
                <a:lnTo>
                  <a:pt x="147874" y="5070"/>
                </a:lnTo>
                <a:lnTo>
                  <a:pt x="107501" y="19512"/>
                </a:lnTo>
                <a:lnTo>
                  <a:pt x="71880" y="42170"/>
                </a:lnTo>
                <a:lnTo>
                  <a:pt x="42164" y="71889"/>
                </a:lnTo>
                <a:lnTo>
                  <a:pt x="19509" y="107515"/>
                </a:lnTo>
                <a:lnTo>
                  <a:pt x="5069" y="147893"/>
                </a:lnTo>
                <a:lnTo>
                  <a:pt x="0" y="191867"/>
                </a:lnTo>
                <a:lnTo>
                  <a:pt x="0" y="358978"/>
                </a:lnTo>
                <a:lnTo>
                  <a:pt x="5759" y="408692"/>
                </a:lnTo>
                <a:lnTo>
                  <a:pt x="22164" y="454389"/>
                </a:lnTo>
                <a:lnTo>
                  <a:pt x="47902" y="494745"/>
                </a:lnTo>
                <a:lnTo>
                  <a:pt x="81663" y="528436"/>
                </a:lnTo>
                <a:lnTo>
                  <a:pt x="122136" y="554139"/>
                </a:lnTo>
                <a:lnTo>
                  <a:pt x="168010" y="570532"/>
                </a:lnTo>
                <a:lnTo>
                  <a:pt x="217973" y="576290"/>
                </a:lnTo>
                <a:lnTo>
                  <a:pt x="384376" y="576290"/>
                </a:lnTo>
                <a:lnTo>
                  <a:pt x="384376" y="528152"/>
                </a:lnTo>
                <a:lnTo>
                  <a:pt x="217973" y="528152"/>
                </a:lnTo>
                <a:lnTo>
                  <a:pt x="172922" y="522115"/>
                </a:lnTo>
                <a:lnTo>
                  <a:pt x="132378" y="505076"/>
                </a:lnTo>
                <a:lnTo>
                  <a:pt x="97984" y="478637"/>
                </a:lnTo>
                <a:lnTo>
                  <a:pt x="71384" y="444405"/>
                </a:lnTo>
                <a:lnTo>
                  <a:pt x="54219" y="403984"/>
                </a:lnTo>
                <a:lnTo>
                  <a:pt x="48133" y="358978"/>
                </a:lnTo>
                <a:lnTo>
                  <a:pt x="48133" y="191867"/>
                </a:lnTo>
                <a:lnTo>
                  <a:pt x="55487" y="146551"/>
                </a:lnTo>
                <a:lnTo>
                  <a:pt x="75945" y="107110"/>
                </a:lnTo>
                <a:lnTo>
                  <a:pt x="107096" y="75954"/>
                </a:lnTo>
                <a:lnTo>
                  <a:pt x="146532" y="55493"/>
                </a:lnTo>
                <a:lnTo>
                  <a:pt x="191843" y="48138"/>
                </a:lnTo>
                <a:lnTo>
                  <a:pt x="318075" y="48138"/>
                </a:lnTo>
                <a:lnTo>
                  <a:pt x="312078" y="42170"/>
                </a:lnTo>
                <a:lnTo>
                  <a:pt x="276322" y="19512"/>
                </a:lnTo>
                <a:lnTo>
                  <a:pt x="235851" y="5070"/>
                </a:lnTo>
                <a:lnTo>
                  <a:pt x="191843" y="0"/>
                </a:lnTo>
                <a:close/>
              </a:path>
              <a:path w="384809" h="576580">
                <a:moveTo>
                  <a:pt x="318075" y="48138"/>
                </a:moveTo>
                <a:lnTo>
                  <a:pt x="191843" y="48138"/>
                </a:lnTo>
                <a:lnTo>
                  <a:pt x="237490" y="55493"/>
                </a:lnTo>
                <a:lnTo>
                  <a:pt x="277130" y="75954"/>
                </a:lnTo>
                <a:lnTo>
                  <a:pt x="308386" y="107110"/>
                </a:lnTo>
                <a:lnTo>
                  <a:pt x="328883" y="146551"/>
                </a:lnTo>
                <a:lnTo>
                  <a:pt x="336243" y="191867"/>
                </a:lnTo>
                <a:lnTo>
                  <a:pt x="336243" y="528152"/>
                </a:lnTo>
                <a:lnTo>
                  <a:pt x="384376" y="528152"/>
                </a:lnTo>
                <a:lnTo>
                  <a:pt x="384376" y="191867"/>
                </a:lnTo>
                <a:lnTo>
                  <a:pt x="379268" y="147893"/>
                </a:lnTo>
                <a:lnTo>
                  <a:pt x="364730" y="107515"/>
                </a:lnTo>
                <a:lnTo>
                  <a:pt x="341940" y="71889"/>
                </a:lnTo>
                <a:lnTo>
                  <a:pt x="318075" y="48138"/>
                </a:lnTo>
                <a:close/>
              </a:path>
              <a:path w="384809" h="576580">
                <a:moveTo>
                  <a:pt x="120332" y="360353"/>
                </a:moveTo>
                <a:lnTo>
                  <a:pt x="72199" y="360353"/>
                </a:lnTo>
                <a:lnTo>
                  <a:pt x="80280" y="402765"/>
                </a:lnTo>
                <a:lnTo>
                  <a:pt x="102190" y="441842"/>
                </a:lnTo>
                <a:lnTo>
                  <a:pt x="134431" y="474087"/>
                </a:lnTo>
                <a:lnTo>
                  <a:pt x="173503" y="496000"/>
                </a:lnTo>
                <a:lnTo>
                  <a:pt x="215910" y="504082"/>
                </a:lnTo>
                <a:lnTo>
                  <a:pt x="215910" y="455943"/>
                </a:lnTo>
                <a:lnTo>
                  <a:pt x="180960" y="447777"/>
                </a:lnTo>
                <a:lnTo>
                  <a:pt x="150329" y="426201"/>
                </a:lnTo>
                <a:lnTo>
                  <a:pt x="128594" y="395598"/>
                </a:lnTo>
                <a:lnTo>
                  <a:pt x="120332" y="360353"/>
                </a:lnTo>
                <a:close/>
              </a:path>
              <a:path w="384809" h="576580">
                <a:moveTo>
                  <a:pt x="215910" y="288145"/>
                </a:moveTo>
                <a:lnTo>
                  <a:pt x="168465" y="288145"/>
                </a:lnTo>
                <a:lnTo>
                  <a:pt x="168465" y="312214"/>
                </a:lnTo>
                <a:lnTo>
                  <a:pt x="215910" y="312214"/>
                </a:lnTo>
                <a:lnTo>
                  <a:pt x="215910" y="288145"/>
                </a:lnTo>
                <a:close/>
              </a:path>
              <a:path w="384809" h="576580">
                <a:moveTo>
                  <a:pt x="144399" y="96277"/>
                </a:moveTo>
                <a:lnTo>
                  <a:pt x="107020" y="103766"/>
                </a:lnTo>
                <a:lnTo>
                  <a:pt x="76411" y="124215"/>
                </a:lnTo>
                <a:lnTo>
                  <a:pt x="55728" y="154592"/>
                </a:lnTo>
                <a:lnTo>
                  <a:pt x="48133" y="191867"/>
                </a:lnTo>
                <a:lnTo>
                  <a:pt x="55728" y="229250"/>
                </a:lnTo>
                <a:lnTo>
                  <a:pt x="76411" y="259863"/>
                </a:lnTo>
                <a:lnTo>
                  <a:pt x="107020" y="280548"/>
                </a:lnTo>
                <a:lnTo>
                  <a:pt x="144399" y="288145"/>
                </a:lnTo>
                <a:lnTo>
                  <a:pt x="239976" y="288145"/>
                </a:lnTo>
                <a:lnTo>
                  <a:pt x="277355" y="280548"/>
                </a:lnTo>
                <a:lnTo>
                  <a:pt x="307965" y="259863"/>
                </a:lnTo>
                <a:lnTo>
                  <a:pt x="321381" y="240005"/>
                </a:lnTo>
                <a:lnTo>
                  <a:pt x="144399" y="240005"/>
                </a:lnTo>
                <a:lnTo>
                  <a:pt x="125564" y="236255"/>
                </a:lnTo>
                <a:lnTo>
                  <a:pt x="110276" y="225994"/>
                </a:lnTo>
                <a:lnTo>
                  <a:pt x="100015" y="210703"/>
                </a:lnTo>
                <a:lnTo>
                  <a:pt x="96266" y="191867"/>
                </a:lnTo>
                <a:lnTo>
                  <a:pt x="100015" y="173321"/>
                </a:lnTo>
                <a:lnTo>
                  <a:pt x="110276" y="157998"/>
                </a:lnTo>
                <a:lnTo>
                  <a:pt x="125564" y="147575"/>
                </a:lnTo>
                <a:lnTo>
                  <a:pt x="144399" y="143728"/>
                </a:lnTo>
                <a:lnTo>
                  <a:pt x="321250" y="143728"/>
                </a:lnTo>
                <a:lnTo>
                  <a:pt x="307965" y="124215"/>
                </a:lnTo>
                <a:lnTo>
                  <a:pt x="285702" y="109343"/>
                </a:lnTo>
                <a:lnTo>
                  <a:pt x="192531" y="109343"/>
                </a:lnTo>
                <a:lnTo>
                  <a:pt x="180949" y="103530"/>
                </a:lnTo>
                <a:lnTo>
                  <a:pt x="168980" y="99457"/>
                </a:lnTo>
                <a:lnTo>
                  <a:pt x="156754" y="97061"/>
                </a:lnTo>
                <a:lnTo>
                  <a:pt x="144399" y="96277"/>
                </a:lnTo>
                <a:close/>
              </a:path>
              <a:path w="384809" h="576580">
                <a:moveTo>
                  <a:pt x="321250" y="143728"/>
                </a:moveTo>
                <a:lnTo>
                  <a:pt x="239976" y="143728"/>
                </a:lnTo>
                <a:lnTo>
                  <a:pt x="258810" y="147575"/>
                </a:lnTo>
                <a:lnTo>
                  <a:pt x="274099" y="157998"/>
                </a:lnTo>
                <a:lnTo>
                  <a:pt x="284360" y="173321"/>
                </a:lnTo>
                <a:lnTo>
                  <a:pt x="288109" y="191867"/>
                </a:lnTo>
                <a:lnTo>
                  <a:pt x="284360" y="210703"/>
                </a:lnTo>
                <a:lnTo>
                  <a:pt x="274099" y="225994"/>
                </a:lnTo>
                <a:lnTo>
                  <a:pt x="258810" y="236255"/>
                </a:lnTo>
                <a:lnTo>
                  <a:pt x="239976" y="240005"/>
                </a:lnTo>
                <a:lnTo>
                  <a:pt x="321381" y="240005"/>
                </a:lnTo>
                <a:lnTo>
                  <a:pt x="328647" y="229250"/>
                </a:lnTo>
                <a:lnTo>
                  <a:pt x="336243" y="191867"/>
                </a:lnTo>
                <a:lnTo>
                  <a:pt x="328647" y="154592"/>
                </a:lnTo>
                <a:lnTo>
                  <a:pt x="321250" y="143728"/>
                </a:lnTo>
                <a:close/>
              </a:path>
              <a:path w="384809" h="576580">
                <a:moveTo>
                  <a:pt x="168465" y="167797"/>
                </a:moveTo>
                <a:lnTo>
                  <a:pt x="120332" y="167797"/>
                </a:lnTo>
                <a:lnTo>
                  <a:pt x="120332" y="215936"/>
                </a:lnTo>
                <a:lnTo>
                  <a:pt x="168465" y="215936"/>
                </a:lnTo>
                <a:lnTo>
                  <a:pt x="168465" y="167797"/>
                </a:lnTo>
                <a:close/>
              </a:path>
              <a:path w="384809" h="576580">
                <a:moveTo>
                  <a:pt x="264043" y="167797"/>
                </a:moveTo>
                <a:lnTo>
                  <a:pt x="216598" y="167797"/>
                </a:lnTo>
                <a:lnTo>
                  <a:pt x="216598" y="215936"/>
                </a:lnTo>
                <a:lnTo>
                  <a:pt x="264043" y="215936"/>
                </a:lnTo>
                <a:lnTo>
                  <a:pt x="264043" y="167797"/>
                </a:lnTo>
                <a:close/>
              </a:path>
              <a:path w="384809" h="576580">
                <a:moveTo>
                  <a:pt x="239976" y="143728"/>
                </a:moveTo>
                <a:lnTo>
                  <a:pt x="144399" y="143728"/>
                </a:lnTo>
                <a:lnTo>
                  <a:pt x="153015" y="144609"/>
                </a:lnTo>
                <a:lnTo>
                  <a:pt x="161245" y="147167"/>
                </a:lnTo>
                <a:lnTo>
                  <a:pt x="168959" y="151272"/>
                </a:lnTo>
                <a:lnTo>
                  <a:pt x="176028" y="156795"/>
                </a:lnTo>
                <a:lnTo>
                  <a:pt x="192531" y="171236"/>
                </a:lnTo>
                <a:lnTo>
                  <a:pt x="208347" y="156795"/>
                </a:lnTo>
                <a:lnTo>
                  <a:pt x="215416" y="151272"/>
                </a:lnTo>
                <a:lnTo>
                  <a:pt x="223130" y="147167"/>
                </a:lnTo>
                <a:lnTo>
                  <a:pt x="231360" y="144609"/>
                </a:lnTo>
                <a:lnTo>
                  <a:pt x="239976" y="143728"/>
                </a:lnTo>
                <a:close/>
              </a:path>
              <a:path w="384809" h="576580">
                <a:moveTo>
                  <a:pt x="239976" y="96277"/>
                </a:moveTo>
                <a:lnTo>
                  <a:pt x="227632" y="97061"/>
                </a:lnTo>
                <a:lnTo>
                  <a:pt x="215480" y="99457"/>
                </a:lnTo>
                <a:lnTo>
                  <a:pt x="203716" y="103530"/>
                </a:lnTo>
                <a:lnTo>
                  <a:pt x="192531" y="109343"/>
                </a:lnTo>
                <a:lnTo>
                  <a:pt x="285702" y="109343"/>
                </a:lnTo>
                <a:lnTo>
                  <a:pt x="277355" y="103766"/>
                </a:lnTo>
                <a:lnTo>
                  <a:pt x="239976" y="96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3585527" y="1831706"/>
            <a:ext cx="588645" cy="492759"/>
          </a:xfrm>
          <a:custGeom>
            <a:avLst/>
            <a:gdLst/>
            <a:ahLst/>
            <a:cxnLst/>
            <a:rect l="l" t="t" r="r" b="b"/>
            <a:pathLst>
              <a:path w="588645" h="492760">
                <a:moveTo>
                  <a:pt x="220630" y="180124"/>
                </a:moveTo>
                <a:lnTo>
                  <a:pt x="205985" y="193508"/>
                </a:lnTo>
                <a:lnTo>
                  <a:pt x="195964" y="205733"/>
                </a:lnTo>
                <a:lnTo>
                  <a:pt x="185943" y="216669"/>
                </a:lnTo>
                <a:lnTo>
                  <a:pt x="171297" y="226187"/>
                </a:lnTo>
                <a:lnTo>
                  <a:pt x="171297" y="393936"/>
                </a:lnTo>
                <a:lnTo>
                  <a:pt x="220630" y="393936"/>
                </a:lnTo>
                <a:lnTo>
                  <a:pt x="220630" y="180124"/>
                </a:lnTo>
                <a:close/>
              </a:path>
              <a:path w="588645" h="492760">
                <a:moveTo>
                  <a:pt x="318613" y="98311"/>
                </a:moveTo>
                <a:lnTo>
                  <a:pt x="269965" y="98311"/>
                </a:lnTo>
                <a:lnTo>
                  <a:pt x="269965" y="393936"/>
                </a:lnTo>
                <a:lnTo>
                  <a:pt x="318613" y="393936"/>
                </a:lnTo>
                <a:lnTo>
                  <a:pt x="318613" y="98311"/>
                </a:lnTo>
                <a:close/>
              </a:path>
              <a:path w="588645" h="492760">
                <a:moveTo>
                  <a:pt x="367946" y="180124"/>
                </a:moveTo>
                <a:lnTo>
                  <a:pt x="367946" y="393936"/>
                </a:lnTo>
                <a:lnTo>
                  <a:pt x="417281" y="393936"/>
                </a:lnTo>
                <a:lnTo>
                  <a:pt x="417281" y="226187"/>
                </a:lnTo>
                <a:lnTo>
                  <a:pt x="402635" y="216669"/>
                </a:lnTo>
                <a:lnTo>
                  <a:pt x="392614" y="205733"/>
                </a:lnTo>
                <a:lnTo>
                  <a:pt x="382593" y="193508"/>
                </a:lnTo>
                <a:lnTo>
                  <a:pt x="367946" y="180124"/>
                </a:lnTo>
                <a:close/>
              </a:path>
              <a:path w="588645" h="492760">
                <a:moveTo>
                  <a:pt x="490597" y="0"/>
                </a:moveTo>
                <a:lnTo>
                  <a:pt x="97981" y="0"/>
                </a:lnTo>
                <a:lnTo>
                  <a:pt x="59836" y="7723"/>
                </a:lnTo>
                <a:lnTo>
                  <a:pt x="28692" y="28788"/>
                </a:lnTo>
                <a:lnTo>
                  <a:pt x="7697" y="60037"/>
                </a:lnTo>
                <a:lnTo>
                  <a:pt x="0" y="98311"/>
                </a:lnTo>
                <a:lnTo>
                  <a:pt x="7697" y="136586"/>
                </a:lnTo>
                <a:lnTo>
                  <a:pt x="28692" y="167835"/>
                </a:lnTo>
                <a:lnTo>
                  <a:pt x="59836" y="188900"/>
                </a:lnTo>
                <a:lnTo>
                  <a:pt x="97981" y="196623"/>
                </a:lnTo>
                <a:lnTo>
                  <a:pt x="136127" y="188223"/>
                </a:lnTo>
                <a:lnTo>
                  <a:pt x="167272" y="166030"/>
                </a:lnTo>
                <a:lnTo>
                  <a:pt x="179424" y="147811"/>
                </a:lnTo>
                <a:lnTo>
                  <a:pt x="97981" y="147811"/>
                </a:lnTo>
                <a:lnTo>
                  <a:pt x="79107" y="143944"/>
                </a:lnTo>
                <a:lnTo>
                  <a:pt x="63636" y="133373"/>
                </a:lnTo>
                <a:lnTo>
                  <a:pt x="53176" y="117647"/>
                </a:lnTo>
                <a:lnTo>
                  <a:pt x="49333" y="98311"/>
                </a:lnTo>
                <a:lnTo>
                  <a:pt x="53176" y="79373"/>
                </a:lnTo>
                <a:lnTo>
                  <a:pt x="63636" y="63851"/>
                </a:lnTo>
                <a:lnTo>
                  <a:pt x="79107" y="53355"/>
                </a:lnTo>
                <a:lnTo>
                  <a:pt x="97981" y="49499"/>
                </a:lnTo>
                <a:lnTo>
                  <a:pt x="573801" y="49499"/>
                </a:lnTo>
                <a:lnTo>
                  <a:pt x="559886" y="28788"/>
                </a:lnTo>
                <a:lnTo>
                  <a:pt x="528742" y="7723"/>
                </a:lnTo>
                <a:lnTo>
                  <a:pt x="490597" y="0"/>
                </a:lnTo>
                <a:close/>
              </a:path>
              <a:path w="588645" h="492760">
                <a:moveTo>
                  <a:pt x="441948" y="98311"/>
                </a:moveTo>
                <a:lnTo>
                  <a:pt x="392614" y="98311"/>
                </a:lnTo>
                <a:lnTo>
                  <a:pt x="400311" y="134555"/>
                </a:lnTo>
                <a:lnTo>
                  <a:pt x="421306" y="166030"/>
                </a:lnTo>
                <a:lnTo>
                  <a:pt x="452451" y="188223"/>
                </a:lnTo>
                <a:lnTo>
                  <a:pt x="490597" y="196623"/>
                </a:lnTo>
                <a:lnTo>
                  <a:pt x="528742" y="188900"/>
                </a:lnTo>
                <a:lnTo>
                  <a:pt x="559886" y="167835"/>
                </a:lnTo>
                <a:lnTo>
                  <a:pt x="573339" y="147811"/>
                </a:lnTo>
                <a:lnTo>
                  <a:pt x="490597" y="147811"/>
                </a:lnTo>
                <a:lnTo>
                  <a:pt x="471721" y="143557"/>
                </a:lnTo>
                <a:lnTo>
                  <a:pt x="456251" y="132342"/>
                </a:lnTo>
                <a:lnTo>
                  <a:pt x="445791" y="116487"/>
                </a:lnTo>
                <a:lnTo>
                  <a:pt x="441948" y="98311"/>
                </a:lnTo>
                <a:close/>
              </a:path>
              <a:path w="588645" h="492760">
                <a:moveTo>
                  <a:pt x="195964" y="98311"/>
                </a:moveTo>
                <a:lnTo>
                  <a:pt x="147316" y="98311"/>
                </a:lnTo>
                <a:lnTo>
                  <a:pt x="143461" y="116487"/>
                </a:lnTo>
                <a:lnTo>
                  <a:pt x="132926" y="132342"/>
                </a:lnTo>
                <a:lnTo>
                  <a:pt x="117252" y="143557"/>
                </a:lnTo>
                <a:lnTo>
                  <a:pt x="97981" y="147811"/>
                </a:lnTo>
                <a:lnTo>
                  <a:pt x="179424" y="147811"/>
                </a:lnTo>
                <a:lnTo>
                  <a:pt x="188266" y="134555"/>
                </a:lnTo>
                <a:lnTo>
                  <a:pt x="195964" y="98311"/>
                </a:lnTo>
                <a:close/>
              </a:path>
              <a:path w="588645" h="492760">
                <a:moveTo>
                  <a:pt x="573801" y="49499"/>
                </a:moveTo>
                <a:lnTo>
                  <a:pt x="490597" y="49499"/>
                </a:lnTo>
                <a:lnTo>
                  <a:pt x="509868" y="53355"/>
                </a:lnTo>
                <a:lnTo>
                  <a:pt x="525541" y="63851"/>
                </a:lnTo>
                <a:lnTo>
                  <a:pt x="536076" y="79373"/>
                </a:lnTo>
                <a:lnTo>
                  <a:pt x="539930" y="98311"/>
                </a:lnTo>
                <a:lnTo>
                  <a:pt x="536076" y="117647"/>
                </a:lnTo>
                <a:lnTo>
                  <a:pt x="525541" y="133373"/>
                </a:lnTo>
                <a:lnTo>
                  <a:pt x="509868" y="143944"/>
                </a:lnTo>
                <a:lnTo>
                  <a:pt x="490597" y="147811"/>
                </a:lnTo>
                <a:lnTo>
                  <a:pt x="573339" y="147811"/>
                </a:lnTo>
                <a:lnTo>
                  <a:pt x="580881" y="136586"/>
                </a:lnTo>
                <a:lnTo>
                  <a:pt x="588578" y="98311"/>
                </a:lnTo>
                <a:lnTo>
                  <a:pt x="580881" y="60037"/>
                </a:lnTo>
                <a:lnTo>
                  <a:pt x="573801" y="49499"/>
                </a:lnTo>
                <a:close/>
              </a:path>
              <a:path w="588645" h="492760">
                <a:moveTo>
                  <a:pt x="490597" y="443435"/>
                </a:moveTo>
                <a:lnTo>
                  <a:pt x="97981" y="443435"/>
                </a:lnTo>
                <a:lnTo>
                  <a:pt x="97981" y="492248"/>
                </a:lnTo>
                <a:lnTo>
                  <a:pt x="490597" y="492248"/>
                </a:lnTo>
                <a:lnTo>
                  <a:pt x="490597" y="443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9471321" y="1819701"/>
            <a:ext cx="591820" cy="516255"/>
          </a:xfrm>
          <a:custGeom>
            <a:avLst/>
            <a:gdLst/>
            <a:ahLst/>
            <a:cxnLst/>
            <a:rect l="l" t="t" r="r" b="b"/>
            <a:pathLst>
              <a:path w="591820" h="516255">
                <a:moveTo>
                  <a:pt x="295790" y="0"/>
                </a:moveTo>
                <a:lnTo>
                  <a:pt x="0" y="172316"/>
                </a:lnTo>
                <a:lnTo>
                  <a:pt x="99054" y="229295"/>
                </a:lnTo>
                <a:lnTo>
                  <a:pt x="99054" y="326095"/>
                </a:lnTo>
                <a:lnTo>
                  <a:pt x="130323" y="369796"/>
                </a:lnTo>
                <a:lnTo>
                  <a:pt x="164987" y="400299"/>
                </a:lnTo>
                <a:lnTo>
                  <a:pt x="205066" y="423025"/>
                </a:lnTo>
                <a:lnTo>
                  <a:pt x="249140" y="437217"/>
                </a:lnTo>
                <a:lnTo>
                  <a:pt x="295790" y="442116"/>
                </a:lnTo>
                <a:lnTo>
                  <a:pt x="321414" y="440592"/>
                </a:lnTo>
                <a:lnTo>
                  <a:pt x="346521" y="436109"/>
                </a:lnTo>
                <a:lnTo>
                  <a:pt x="370855" y="428793"/>
                </a:lnTo>
                <a:lnTo>
                  <a:pt x="394157" y="418774"/>
                </a:lnTo>
                <a:lnTo>
                  <a:pt x="394157" y="362480"/>
                </a:lnTo>
                <a:lnTo>
                  <a:pt x="371919" y="375417"/>
                </a:lnTo>
                <a:lnTo>
                  <a:pt x="347811" y="385135"/>
                </a:lnTo>
                <a:lnTo>
                  <a:pt x="322284" y="391249"/>
                </a:lnTo>
                <a:lnTo>
                  <a:pt x="295790" y="393373"/>
                </a:lnTo>
                <a:lnTo>
                  <a:pt x="251980" y="387763"/>
                </a:lnTo>
                <a:lnTo>
                  <a:pt x="211524" y="371662"/>
                </a:lnTo>
                <a:lnTo>
                  <a:pt x="176227" y="346165"/>
                </a:lnTo>
                <a:lnTo>
                  <a:pt x="147895" y="312365"/>
                </a:lnTo>
                <a:lnTo>
                  <a:pt x="147895" y="258130"/>
                </a:lnTo>
                <a:lnTo>
                  <a:pt x="295790" y="343945"/>
                </a:lnTo>
                <a:lnTo>
                  <a:pt x="380400" y="295202"/>
                </a:lnTo>
                <a:lnTo>
                  <a:pt x="332248" y="266368"/>
                </a:lnTo>
                <a:lnTo>
                  <a:pt x="295790" y="286964"/>
                </a:lnTo>
                <a:lnTo>
                  <a:pt x="97679" y="172316"/>
                </a:lnTo>
                <a:lnTo>
                  <a:pt x="295790" y="56981"/>
                </a:lnTo>
                <a:lnTo>
                  <a:pt x="493901" y="172316"/>
                </a:lnTo>
                <a:lnTo>
                  <a:pt x="429239" y="209387"/>
                </a:lnTo>
                <a:lnTo>
                  <a:pt x="312299" y="140049"/>
                </a:lnTo>
                <a:lnTo>
                  <a:pt x="268963" y="169569"/>
                </a:lnTo>
                <a:lnTo>
                  <a:pt x="268274" y="170943"/>
                </a:lnTo>
                <a:lnTo>
                  <a:pt x="443685" y="275292"/>
                </a:lnTo>
                <a:lnTo>
                  <a:pt x="443685" y="516260"/>
                </a:lnTo>
                <a:lnTo>
                  <a:pt x="493213" y="516260"/>
                </a:lnTo>
                <a:lnTo>
                  <a:pt x="493213" y="247145"/>
                </a:lnTo>
                <a:lnTo>
                  <a:pt x="477391" y="238221"/>
                </a:lnTo>
                <a:lnTo>
                  <a:pt x="591581" y="172316"/>
                </a:lnTo>
                <a:lnTo>
                  <a:pt x="295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9530118" y="538289"/>
            <a:ext cx="518159" cy="591820"/>
          </a:xfrm>
          <a:custGeom>
            <a:avLst/>
            <a:gdLst/>
            <a:ahLst/>
            <a:cxnLst/>
            <a:rect l="l" t="t" r="r" b="b"/>
            <a:pathLst>
              <a:path w="518159" h="591819">
                <a:moveTo>
                  <a:pt x="382638" y="540283"/>
                </a:moveTo>
                <a:lnTo>
                  <a:pt x="184442" y="540283"/>
                </a:lnTo>
                <a:lnTo>
                  <a:pt x="184442" y="591299"/>
                </a:lnTo>
                <a:lnTo>
                  <a:pt x="382638" y="591299"/>
                </a:lnTo>
                <a:lnTo>
                  <a:pt x="382638" y="540283"/>
                </a:lnTo>
                <a:close/>
              </a:path>
              <a:path w="518159" h="591819">
                <a:moveTo>
                  <a:pt x="517766" y="221348"/>
                </a:moveTo>
                <a:lnTo>
                  <a:pt x="513257" y="176707"/>
                </a:lnTo>
                <a:lnTo>
                  <a:pt x="500341" y="135140"/>
                </a:lnTo>
                <a:lnTo>
                  <a:pt x="479894" y="97548"/>
                </a:lnTo>
                <a:lnTo>
                  <a:pt x="468833" y="84175"/>
                </a:lnTo>
                <a:lnTo>
                  <a:pt x="468833" y="221348"/>
                </a:lnTo>
                <a:lnTo>
                  <a:pt x="462622" y="267081"/>
                </a:lnTo>
                <a:lnTo>
                  <a:pt x="452285" y="291414"/>
                </a:lnTo>
                <a:lnTo>
                  <a:pt x="452285" y="411772"/>
                </a:lnTo>
                <a:lnTo>
                  <a:pt x="413880" y="437451"/>
                </a:lnTo>
                <a:lnTo>
                  <a:pt x="372300" y="455206"/>
                </a:lnTo>
                <a:lnTo>
                  <a:pt x="328714" y="465035"/>
                </a:lnTo>
                <a:lnTo>
                  <a:pt x="284302" y="466940"/>
                </a:lnTo>
                <a:lnTo>
                  <a:pt x="240195" y="460908"/>
                </a:lnTo>
                <a:lnTo>
                  <a:pt x="197586" y="446963"/>
                </a:lnTo>
                <a:lnTo>
                  <a:pt x="157619" y="425081"/>
                </a:lnTo>
                <a:lnTo>
                  <a:pt x="121475" y="395274"/>
                </a:lnTo>
                <a:lnTo>
                  <a:pt x="91592" y="359219"/>
                </a:lnTo>
                <a:lnTo>
                  <a:pt x="69659" y="319354"/>
                </a:lnTo>
                <a:lnTo>
                  <a:pt x="55664" y="276847"/>
                </a:lnTo>
                <a:lnTo>
                  <a:pt x="49618" y="232867"/>
                </a:lnTo>
                <a:lnTo>
                  <a:pt x="51523" y="188556"/>
                </a:lnTo>
                <a:lnTo>
                  <a:pt x="61379" y="145097"/>
                </a:lnTo>
                <a:lnTo>
                  <a:pt x="79184" y="103619"/>
                </a:lnTo>
                <a:lnTo>
                  <a:pt x="104927" y="65303"/>
                </a:lnTo>
                <a:lnTo>
                  <a:pt x="122161" y="83185"/>
                </a:lnTo>
                <a:lnTo>
                  <a:pt x="101828" y="113372"/>
                </a:lnTo>
                <a:lnTo>
                  <a:pt x="86664" y="146850"/>
                </a:lnTo>
                <a:lnTo>
                  <a:pt x="77190" y="183045"/>
                </a:lnTo>
                <a:lnTo>
                  <a:pt x="73914" y="221348"/>
                </a:lnTo>
                <a:lnTo>
                  <a:pt x="78422" y="266001"/>
                </a:lnTo>
                <a:lnTo>
                  <a:pt x="91338" y="307568"/>
                </a:lnTo>
                <a:lnTo>
                  <a:pt x="111785" y="345160"/>
                </a:lnTo>
                <a:lnTo>
                  <a:pt x="138874" y="377913"/>
                </a:lnTo>
                <a:lnTo>
                  <a:pt x="171716" y="404926"/>
                </a:lnTo>
                <a:lnTo>
                  <a:pt x="209410" y="425323"/>
                </a:lnTo>
                <a:lnTo>
                  <a:pt x="251079" y="438213"/>
                </a:lnTo>
                <a:lnTo>
                  <a:pt x="295846" y="442709"/>
                </a:lnTo>
                <a:lnTo>
                  <a:pt x="334251" y="439445"/>
                </a:lnTo>
                <a:lnTo>
                  <a:pt x="370535" y="429983"/>
                </a:lnTo>
                <a:lnTo>
                  <a:pt x="404101" y="414870"/>
                </a:lnTo>
                <a:lnTo>
                  <a:pt x="434365" y="394589"/>
                </a:lnTo>
                <a:lnTo>
                  <a:pt x="452285" y="411772"/>
                </a:lnTo>
                <a:lnTo>
                  <a:pt x="452285" y="291414"/>
                </a:lnTo>
                <a:lnTo>
                  <a:pt x="445122" y="308254"/>
                </a:lnTo>
                <a:lnTo>
                  <a:pt x="418007" y="343204"/>
                </a:lnTo>
                <a:lnTo>
                  <a:pt x="382955" y="370243"/>
                </a:lnTo>
                <a:lnTo>
                  <a:pt x="341680" y="387705"/>
                </a:lnTo>
                <a:lnTo>
                  <a:pt x="295846" y="393903"/>
                </a:lnTo>
                <a:lnTo>
                  <a:pt x="249999" y="387705"/>
                </a:lnTo>
                <a:lnTo>
                  <a:pt x="208724" y="370243"/>
                </a:lnTo>
                <a:lnTo>
                  <a:pt x="173685" y="343204"/>
                </a:lnTo>
                <a:lnTo>
                  <a:pt x="146570" y="308254"/>
                </a:lnTo>
                <a:lnTo>
                  <a:pt x="129057" y="267081"/>
                </a:lnTo>
                <a:lnTo>
                  <a:pt x="122847" y="221348"/>
                </a:lnTo>
                <a:lnTo>
                  <a:pt x="129057" y="175628"/>
                </a:lnTo>
                <a:lnTo>
                  <a:pt x="146570" y="134454"/>
                </a:lnTo>
                <a:lnTo>
                  <a:pt x="173685" y="99504"/>
                </a:lnTo>
                <a:lnTo>
                  <a:pt x="208724" y="72466"/>
                </a:lnTo>
                <a:lnTo>
                  <a:pt x="249999" y="55003"/>
                </a:lnTo>
                <a:lnTo>
                  <a:pt x="295846" y="48806"/>
                </a:lnTo>
                <a:lnTo>
                  <a:pt x="341680" y="55003"/>
                </a:lnTo>
                <a:lnTo>
                  <a:pt x="382955" y="72466"/>
                </a:lnTo>
                <a:lnTo>
                  <a:pt x="418007" y="99504"/>
                </a:lnTo>
                <a:lnTo>
                  <a:pt x="445122" y="134454"/>
                </a:lnTo>
                <a:lnTo>
                  <a:pt x="462622" y="175628"/>
                </a:lnTo>
                <a:lnTo>
                  <a:pt x="468833" y="221348"/>
                </a:lnTo>
                <a:lnTo>
                  <a:pt x="468833" y="84175"/>
                </a:lnTo>
                <a:lnTo>
                  <a:pt x="419976" y="37769"/>
                </a:lnTo>
                <a:lnTo>
                  <a:pt x="382270" y="17386"/>
                </a:lnTo>
                <a:lnTo>
                  <a:pt x="340601" y="4495"/>
                </a:lnTo>
                <a:lnTo>
                  <a:pt x="295846" y="0"/>
                </a:lnTo>
                <a:lnTo>
                  <a:pt x="257429" y="3276"/>
                </a:lnTo>
                <a:lnTo>
                  <a:pt x="221145" y="12801"/>
                </a:lnTo>
                <a:lnTo>
                  <a:pt x="187579" y="28130"/>
                </a:lnTo>
                <a:lnTo>
                  <a:pt x="157314" y="48806"/>
                </a:lnTo>
                <a:lnTo>
                  <a:pt x="121475" y="12369"/>
                </a:lnTo>
                <a:lnTo>
                  <a:pt x="116649" y="7569"/>
                </a:lnTo>
                <a:lnTo>
                  <a:pt x="110451" y="5499"/>
                </a:lnTo>
                <a:lnTo>
                  <a:pt x="97345" y="5499"/>
                </a:lnTo>
                <a:lnTo>
                  <a:pt x="55245" y="49022"/>
                </a:lnTo>
                <a:lnTo>
                  <a:pt x="31076" y="89103"/>
                </a:lnTo>
                <a:lnTo>
                  <a:pt x="13817" y="131762"/>
                </a:lnTo>
                <a:lnTo>
                  <a:pt x="3454" y="176123"/>
                </a:lnTo>
                <a:lnTo>
                  <a:pt x="0" y="221348"/>
                </a:lnTo>
                <a:lnTo>
                  <a:pt x="3454" y="266585"/>
                </a:lnTo>
                <a:lnTo>
                  <a:pt x="13817" y="310946"/>
                </a:lnTo>
                <a:lnTo>
                  <a:pt x="31076" y="353606"/>
                </a:lnTo>
                <a:lnTo>
                  <a:pt x="55245" y="393687"/>
                </a:lnTo>
                <a:lnTo>
                  <a:pt x="86321" y="430326"/>
                </a:lnTo>
                <a:lnTo>
                  <a:pt x="123063" y="461441"/>
                </a:lnTo>
                <a:lnTo>
                  <a:pt x="163245" y="485521"/>
                </a:lnTo>
                <a:lnTo>
                  <a:pt x="206019" y="502640"/>
                </a:lnTo>
                <a:lnTo>
                  <a:pt x="250494" y="512864"/>
                </a:lnTo>
                <a:lnTo>
                  <a:pt x="295846" y="516255"/>
                </a:lnTo>
                <a:lnTo>
                  <a:pt x="341185" y="512864"/>
                </a:lnTo>
                <a:lnTo>
                  <a:pt x="385673" y="502640"/>
                </a:lnTo>
                <a:lnTo>
                  <a:pt x="428434" y="485521"/>
                </a:lnTo>
                <a:lnTo>
                  <a:pt x="468617" y="461441"/>
                </a:lnTo>
                <a:lnTo>
                  <a:pt x="505358" y="430326"/>
                </a:lnTo>
                <a:lnTo>
                  <a:pt x="512254" y="419328"/>
                </a:lnTo>
                <a:lnTo>
                  <a:pt x="512254" y="406273"/>
                </a:lnTo>
                <a:lnTo>
                  <a:pt x="510184" y="400088"/>
                </a:lnTo>
                <a:lnTo>
                  <a:pt x="504672" y="394589"/>
                </a:lnTo>
                <a:lnTo>
                  <a:pt x="503986" y="393903"/>
                </a:lnTo>
                <a:lnTo>
                  <a:pt x="469519" y="359524"/>
                </a:lnTo>
                <a:lnTo>
                  <a:pt x="489851" y="329336"/>
                </a:lnTo>
                <a:lnTo>
                  <a:pt x="505015" y="295859"/>
                </a:lnTo>
                <a:lnTo>
                  <a:pt x="514489" y="259664"/>
                </a:lnTo>
                <a:lnTo>
                  <a:pt x="517766" y="221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10998517" y="538336"/>
            <a:ext cx="539115" cy="593090"/>
          </a:xfrm>
          <a:custGeom>
            <a:avLst/>
            <a:gdLst/>
            <a:ahLst/>
            <a:cxnLst/>
            <a:rect l="l" t="t" r="r" b="b"/>
            <a:pathLst>
              <a:path w="539115" h="593090">
                <a:moveTo>
                  <a:pt x="309793" y="0"/>
                </a:moveTo>
                <a:lnTo>
                  <a:pt x="263197" y="4301"/>
                </a:lnTo>
                <a:lnTo>
                  <a:pt x="217211" y="16232"/>
                </a:lnTo>
                <a:lnTo>
                  <a:pt x="172774" y="35613"/>
                </a:lnTo>
                <a:lnTo>
                  <a:pt x="130827" y="62267"/>
                </a:lnTo>
                <a:lnTo>
                  <a:pt x="92309" y="96016"/>
                </a:lnTo>
                <a:lnTo>
                  <a:pt x="60635" y="134081"/>
                </a:lnTo>
                <a:lnTo>
                  <a:pt x="35531" y="175296"/>
                </a:lnTo>
                <a:lnTo>
                  <a:pt x="17030" y="218794"/>
                </a:lnTo>
                <a:lnTo>
                  <a:pt x="5166" y="263711"/>
                </a:lnTo>
                <a:lnTo>
                  <a:pt x="0" y="308924"/>
                </a:lnTo>
                <a:lnTo>
                  <a:pt x="19" y="310648"/>
                </a:lnTo>
                <a:lnTo>
                  <a:pt x="1476" y="354344"/>
                </a:lnTo>
                <a:lnTo>
                  <a:pt x="9717" y="398330"/>
                </a:lnTo>
                <a:lnTo>
                  <a:pt x="24725" y="440277"/>
                </a:lnTo>
                <a:lnTo>
                  <a:pt x="46535" y="479319"/>
                </a:lnTo>
                <a:lnTo>
                  <a:pt x="75177" y="514591"/>
                </a:lnTo>
                <a:lnTo>
                  <a:pt x="114815" y="548004"/>
                </a:lnTo>
                <a:lnTo>
                  <a:pt x="159979" y="572431"/>
                </a:lnTo>
                <a:lnTo>
                  <a:pt x="209510" y="587418"/>
                </a:lnTo>
                <a:lnTo>
                  <a:pt x="262254" y="592515"/>
                </a:lnTo>
                <a:lnTo>
                  <a:pt x="310190" y="588366"/>
                </a:lnTo>
                <a:lnTo>
                  <a:pt x="357105" y="576207"/>
                </a:lnTo>
                <a:lnTo>
                  <a:pt x="401982" y="556469"/>
                </a:lnTo>
                <a:lnTo>
                  <a:pt x="423140" y="542864"/>
                </a:lnTo>
                <a:lnTo>
                  <a:pt x="262254" y="542864"/>
                </a:lnTo>
                <a:lnTo>
                  <a:pt x="219211" y="538780"/>
                </a:lnTo>
                <a:lnTo>
                  <a:pt x="178995" y="526745"/>
                </a:lnTo>
                <a:lnTo>
                  <a:pt x="142376" y="507081"/>
                </a:lnTo>
                <a:lnTo>
                  <a:pt x="110126" y="480112"/>
                </a:lnTo>
                <a:lnTo>
                  <a:pt x="81464" y="442915"/>
                </a:lnTo>
                <a:lnTo>
                  <a:pt x="61740" y="401047"/>
                </a:lnTo>
                <a:lnTo>
                  <a:pt x="50898" y="355915"/>
                </a:lnTo>
                <a:lnTo>
                  <a:pt x="48881" y="308924"/>
                </a:lnTo>
                <a:lnTo>
                  <a:pt x="55633" y="261480"/>
                </a:lnTo>
                <a:lnTo>
                  <a:pt x="71098" y="214990"/>
                </a:lnTo>
                <a:lnTo>
                  <a:pt x="95220" y="170860"/>
                </a:lnTo>
                <a:lnTo>
                  <a:pt x="127943" y="130495"/>
                </a:lnTo>
                <a:lnTo>
                  <a:pt x="169177" y="95380"/>
                </a:lnTo>
                <a:lnTo>
                  <a:pt x="214714" y="69898"/>
                </a:lnTo>
                <a:lnTo>
                  <a:pt x="262950" y="54371"/>
                </a:lnTo>
                <a:lnTo>
                  <a:pt x="312279" y="49124"/>
                </a:lnTo>
                <a:lnTo>
                  <a:pt x="461295" y="49124"/>
                </a:lnTo>
                <a:lnTo>
                  <a:pt x="457030" y="44265"/>
                </a:lnTo>
                <a:lnTo>
                  <a:pt x="443849" y="34643"/>
                </a:lnTo>
                <a:lnTo>
                  <a:pt x="401059" y="14993"/>
                </a:lnTo>
                <a:lnTo>
                  <a:pt x="356061" y="3504"/>
                </a:lnTo>
                <a:lnTo>
                  <a:pt x="309793" y="0"/>
                </a:lnTo>
                <a:close/>
              </a:path>
              <a:path w="539115" h="593090">
                <a:moveTo>
                  <a:pt x="461295" y="49124"/>
                </a:moveTo>
                <a:lnTo>
                  <a:pt x="312279" y="49124"/>
                </a:lnTo>
                <a:lnTo>
                  <a:pt x="340257" y="50826"/>
                </a:lnTo>
                <a:lnTo>
                  <a:pt x="367528" y="56020"/>
                </a:lnTo>
                <a:lnTo>
                  <a:pt x="393900" y="64834"/>
                </a:lnTo>
                <a:lnTo>
                  <a:pt x="426032" y="80844"/>
                </a:lnTo>
                <a:lnTo>
                  <a:pt x="430143" y="86361"/>
                </a:lnTo>
                <a:lnTo>
                  <a:pt x="430829" y="93257"/>
                </a:lnTo>
                <a:lnTo>
                  <a:pt x="432200" y="100843"/>
                </a:lnTo>
                <a:lnTo>
                  <a:pt x="429459" y="108429"/>
                </a:lnTo>
                <a:lnTo>
                  <a:pt x="423976" y="114634"/>
                </a:lnTo>
                <a:lnTo>
                  <a:pt x="405378" y="139222"/>
                </a:lnTo>
                <a:lnTo>
                  <a:pt x="391855" y="166008"/>
                </a:lnTo>
                <a:lnTo>
                  <a:pt x="383600" y="194346"/>
                </a:lnTo>
                <a:lnTo>
                  <a:pt x="380805" y="223589"/>
                </a:lnTo>
                <a:lnTo>
                  <a:pt x="387529" y="268993"/>
                </a:lnTo>
                <a:lnTo>
                  <a:pt x="406845" y="310648"/>
                </a:lnTo>
                <a:lnTo>
                  <a:pt x="437468" y="346355"/>
                </a:lnTo>
                <a:lnTo>
                  <a:pt x="478113" y="373917"/>
                </a:lnTo>
                <a:lnTo>
                  <a:pt x="484964" y="378055"/>
                </a:lnTo>
                <a:lnTo>
                  <a:pt x="488391" y="384951"/>
                </a:lnTo>
                <a:lnTo>
                  <a:pt x="489076" y="388398"/>
                </a:lnTo>
                <a:lnTo>
                  <a:pt x="491133" y="395294"/>
                </a:lnTo>
                <a:lnTo>
                  <a:pt x="490447" y="402880"/>
                </a:lnTo>
                <a:lnTo>
                  <a:pt x="468347" y="436583"/>
                </a:lnTo>
                <a:lnTo>
                  <a:pt x="406127" y="496027"/>
                </a:lnTo>
                <a:lnTo>
                  <a:pt x="360846" y="521573"/>
                </a:lnTo>
                <a:lnTo>
                  <a:pt x="312353" y="537423"/>
                </a:lnTo>
                <a:lnTo>
                  <a:pt x="262254" y="542864"/>
                </a:lnTo>
                <a:lnTo>
                  <a:pt x="423140" y="542864"/>
                </a:lnTo>
                <a:lnTo>
                  <a:pt x="481538" y="495973"/>
                </a:lnTo>
                <a:lnTo>
                  <a:pt x="507235" y="466580"/>
                </a:lnTo>
                <a:lnTo>
                  <a:pt x="528821" y="434600"/>
                </a:lnTo>
                <a:lnTo>
                  <a:pt x="538940" y="390187"/>
                </a:lnTo>
                <a:lnTo>
                  <a:pt x="536360" y="374607"/>
                </a:lnTo>
                <a:lnTo>
                  <a:pt x="530781" y="360718"/>
                </a:lnTo>
                <a:lnTo>
                  <a:pt x="522569" y="348316"/>
                </a:lnTo>
                <a:lnTo>
                  <a:pt x="512172" y="337854"/>
                </a:lnTo>
                <a:lnTo>
                  <a:pt x="500040" y="329783"/>
                </a:lnTo>
                <a:lnTo>
                  <a:pt x="470799" y="309990"/>
                </a:lnTo>
                <a:lnTo>
                  <a:pt x="448560" y="284702"/>
                </a:lnTo>
                <a:lnTo>
                  <a:pt x="434416" y="255406"/>
                </a:lnTo>
                <a:lnTo>
                  <a:pt x="429459" y="223589"/>
                </a:lnTo>
                <a:lnTo>
                  <a:pt x="431482" y="203214"/>
                </a:lnTo>
                <a:lnTo>
                  <a:pt x="437425" y="183679"/>
                </a:lnTo>
                <a:lnTo>
                  <a:pt x="447094" y="165308"/>
                </a:lnTo>
                <a:lnTo>
                  <a:pt x="460296" y="148424"/>
                </a:lnTo>
                <a:lnTo>
                  <a:pt x="470425" y="134158"/>
                </a:lnTo>
                <a:lnTo>
                  <a:pt x="477085" y="118600"/>
                </a:lnTo>
                <a:lnTo>
                  <a:pt x="480076" y="102642"/>
                </a:lnTo>
                <a:lnTo>
                  <a:pt x="480007" y="98774"/>
                </a:lnTo>
                <a:lnTo>
                  <a:pt x="479483" y="85672"/>
                </a:lnTo>
                <a:lnTo>
                  <a:pt x="475168" y="70232"/>
                </a:lnTo>
                <a:lnTo>
                  <a:pt x="467576" y="56279"/>
                </a:lnTo>
                <a:lnTo>
                  <a:pt x="461295" y="49124"/>
                </a:lnTo>
                <a:close/>
              </a:path>
              <a:path w="539115" h="593090">
                <a:moveTo>
                  <a:pt x="195784" y="370469"/>
                </a:moveTo>
                <a:lnTo>
                  <a:pt x="176511" y="374337"/>
                </a:lnTo>
                <a:lnTo>
                  <a:pt x="160835" y="384864"/>
                </a:lnTo>
                <a:lnTo>
                  <a:pt x="150299" y="400433"/>
                </a:lnTo>
                <a:lnTo>
                  <a:pt x="146444" y="419429"/>
                </a:lnTo>
                <a:lnTo>
                  <a:pt x="150299" y="438824"/>
                </a:lnTo>
                <a:lnTo>
                  <a:pt x="160835" y="454598"/>
                </a:lnTo>
                <a:lnTo>
                  <a:pt x="176511" y="465201"/>
                </a:lnTo>
                <a:lnTo>
                  <a:pt x="195784" y="469080"/>
                </a:lnTo>
                <a:lnTo>
                  <a:pt x="215057" y="465201"/>
                </a:lnTo>
                <a:lnTo>
                  <a:pt x="230732" y="454598"/>
                </a:lnTo>
                <a:lnTo>
                  <a:pt x="241268" y="438824"/>
                </a:lnTo>
                <a:lnTo>
                  <a:pt x="245122" y="419429"/>
                </a:lnTo>
                <a:lnTo>
                  <a:pt x="241268" y="400433"/>
                </a:lnTo>
                <a:lnTo>
                  <a:pt x="230732" y="384864"/>
                </a:lnTo>
                <a:lnTo>
                  <a:pt x="215057" y="374337"/>
                </a:lnTo>
                <a:lnTo>
                  <a:pt x="195784" y="370469"/>
                </a:lnTo>
                <a:close/>
              </a:path>
              <a:path w="539115" h="593090">
                <a:moveTo>
                  <a:pt x="367785" y="370469"/>
                </a:moveTo>
                <a:lnTo>
                  <a:pt x="348512" y="374337"/>
                </a:lnTo>
                <a:lnTo>
                  <a:pt x="332836" y="384864"/>
                </a:lnTo>
                <a:lnTo>
                  <a:pt x="322300" y="400433"/>
                </a:lnTo>
                <a:lnTo>
                  <a:pt x="318446" y="419429"/>
                </a:lnTo>
                <a:lnTo>
                  <a:pt x="322300" y="438824"/>
                </a:lnTo>
                <a:lnTo>
                  <a:pt x="332836" y="454598"/>
                </a:lnTo>
                <a:lnTo>
                  <a:pt x="348512" y="465201"/>
                </a:lnTo>
                <a:lnTo>
                  <a:pt x="367785" y="469080"/>
                </a:lnTo>
                <a:lnTo>
                  <a:pt x="386662" y="465201"/>
                </a:lnTo>
                <a:lnTo>
                  <a:pt x="402134" y="454598"/>
                </a:lnTo>
                <a:lnTo>
                  <a:pt x="412595" y="438824"/>
                </a:lnTo>
                <a:lnTo>
                  <a:pt x="416439" y="419429"/>
                </a:lnTo>
                <a:lnTo>
                  <a:pt x="412595" y="400433"/>
                </a:lnTo>
                <a:lnTo>
                  <a:pt x="402134" y="384864"/>
                </a:lnTo>
                <a:lnTo>
                  <a:pt x="386662" y="374337"/>
                </a:lnTo>
                <a:lnTo>
                  <a:pt x="367785" y="370469"/>
                </a:lnTo>
                <a:close/>
              </a:path>
              <a:path w="539115" h="593090">
                <a:moveTo>
                  <a:pt x="146444" y="222209"/>
                </a:moveTo>
                <a:lnTo>
                  <a:pt x="127568" y="226077"/>
                </a:lnTo>
                <a:lnTo>
                  <a:pt x="112096" y="236604"/>
                </a:lnTo>
                <a:lnTo>
                  <a:pt x="101635" y="252173"/>
                </a:lnTo>
                <a:lnTo>
                  <a:pt x="97791" y="271169"/>
                </a:lnTo>
                <a:lnTo>
                  <a:pt x="101635" y="290564"/>
                </a:lnTo>
                <a:lnTo>
                  <a:pt x="112096" y="306338"/>
                </a:lnTo>
                <a:lnTo>
                  <a:pt x="127568" y="316941"/>
                </a:lnTo>
                <a:lnTo>
                  <a:pt x="146444" y="320820"/>
                </a:lnTo>
                <a:lnTo>
                  <a:pt x="165718" y="316941"/>
                </a:lnTo>
                <a:lnTo>
                  <a:pt x="181393" y="306338"/>
                </a:lnTo>
                <a:lnTo>
                  <a:pt x="191929" y="290564"/>
                </a:lnTo>
                <a:lnTo>
                  <a:pt x="195784" y="271169"/>
                </a:lnTo>
                <a:lnTo>
                  <a:pt x="191929" y="252173"/>
                </a:lnTo>
                <a:lnTo>
                  <a:pt x="181393" y="236604"/>
                </a:lnTo>
                <a:lnTo>
                  <a:pt x="165718" y="226077"/>
                </a:lnTo>
                <a:lnTo>
                  <a:pt x="146444" y="222209"/>
                </a:lnTo>
                <a:close/>
              </a:path>
              <a:path w="539115" h="593090">
                <a:moveTo>
                  <a:pt x="245122" y="98774"/>
                </a:moveTo>
                <a:lnTo>
                  <a:pt x="225849" y="102642"/>
                </a:lnTo>
                <a:lnTo>
                  <a:pt x="210174" y="113169"/>
                </a:lnTo>
                <a:lnTo>
                  <a:pt x="199638" y="128738"/>
                </a:lnTo>
                <a:lnTo>
                  <a:pt x="195784" y="147734"/>
                </a:lnTo>
                <a:lnTo>
                  <a:pt x="199638" y="167129"/>
                </a:lnTo>
                <a:lnTo>
                  <a:pt x="210174" y="182903"/>
                </a:lnTo>
                <a:lnTo>
                  <a:pt x="225849" y="193506"/>
                </a:lnTo>
                <a:lnTo>
                  <a:pt x="245122" y="197385"/>
                </a:lnTo>
                <a:lnTo>
                  <a:pt x="263999" y="193506"/>
                </a:lnTo>
                <a:lnTo>
                  <a:pt x="279471" y="182903"/>
                </a:lnTo>
                <a:lnTo>
                  <a:pt x="289932" y="167129"/>
                </a:lnTo>
                <a:lnTo>
                  <a:pt x="293776" y="147734"/>
                </a:lnTo>
                <a:lnTo>
                  <a:pt x="289932" y="128738"/>
                </a:lnTo>
                <a:lnTo>
                  <a:pt x="279471" y="113169"/>
                </a:lnTo>
                <a:lnTo>
                  <a:pt x="263999" y="102642"/>
                </a:lnTo>
                <a:lnTo>
                  <a:pt x="245122" y="98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630619" y="1794187"/>
            <a:ext cx="588645" cy="567690"/>
          </a:xfrm>
          <a:custGeom>
            <a:avLst/>
            <a:gdLst/>
            <a:ahLst/>
            <a:cxnLst/>
            <a:rect l="l" t="t" r="r" b="b"/>
            <a:pathLst>
              <a:path w="588644" h="567689">
                <a:moveTo>
                  <a:pt x="146631" y="394484"/>
                </a:moveTo>
                <a:lnTo>
                  <a:pt x="85648" y="394484"/>
                </a:lnTo>
                <a:lnTo>
                  <a:pt x="52320" y="401251"/>
                </a:lnTo>
                <a:lnTo>
                  <a:pt x="25095" y="419699"/>
                </a:lnTo>
                <a:lnTo>
                  <a:pt x="6734" y="447055"/>
                </a:lnTo>
                <a:lnTo>
                  <a:pt x="0" y="480542"/>
                </a:lnTo>
                <a:lnTo>
                  <a:pt x="6734" y="514136"/>
                </a:lnTo>
                <a:lnTo>
                  <a:pt x="25095" y="541728"/>
                </a:lnTo>
                <a:lnTo>
                  <a:pt x="52320" y="560413"/>
                </a:lnTo>
                <a:lnTo>
                  <a:pt x="85648" y="567287"/>
                </a:lnTo>
                <a:lnTo>
                  <a:pt x="588579" y="567287"/>
                </a:lnTo>
                <a:lnTo>
                  <a:pt x="588579" y="517719"/>
                </a:lnTo>
                <a:lnTo>
                  <a:pt x="85648" y="517719"/>
                </a:lnTo>
                <a:lnTo>
                  <a:pt x="71195" y="514814"/>
                </a:lnTo>
                <a:lnTo>
                  <a:pt x="59440" y="506875"/>
                </a:lnTo>
                <a:lnTo>
                  <a:pt x="51539" y="495064"/>
                </a:lnTo>
                <a:lnTo>
                  <a:pt x="48648" y="480542"/>
                </a:lnTo>
                <a:lnTo>
                  <a:pt x="51539" y="466418"/>
                </a:lnTo>
                <a:lnTo>
                  <a:pt x="59440" y="454811"/>
                </a:lnTo>
                <a:lnTo>
                  <a:pt x="71195" y="446947"/>
                </a:lnTo>
                <a:lnTo>
                  <a:pt x="85648" y="444054"/>
                </a:lnTo>
                <a:lnTo>
                  <a:pt x="146631" y="444054"/>
                </a:lnTo>
                <a:lnTo>
                  <a:pt x="146631" y="394484"/>
                </a:lnTo>
                <a:close/>
              </a:path>
              <a:path w="588644" h="567689">
                <a:moveTo>
                  <a:pt x="220631" y="296035"/>
                </a:moveTo>
                <a:lnTo>
                  <a:pt x="171297" y="296035"/>
                </a:lnTo>
                <a:lnTo>
                  <a:pt x="171297" y="480542"/>
                </a:lnTo>
                <a:lnTo>
                  <a:pt x="269965" y="431661"/>
                </a:lnTo>
                <a:lnTo>
                  <a:pt x="367948" y="431661"/>
                </a:lnTo>
                <a:lnTo>
                  <a:pt x="367948" y="400681"/>
                </a:lnTo>
                <a:lnTo>
                  <a:pt x="220631" y="400681"/>
                </a:lnTo>
                <a:lnTo>
                  <a:pt x="220631" y="296035"/>
                </a:lnTo>
                <a:close/>
              </a:path>
              <a:path w="588644" h="567689">
                <a:moveTo>
                  <a:pt x="367948" y="431661"/>
                </a:moveTo>
                <a:lnTo>
                  <a:pt x="269965" y="431661"/>
                </a:lnTo>
                <a:lnTo>
                  <a:pt x="367948" y="480542"/>
                </a:lnTo>
                <a:lnTo>
                  <a:pt x="367948" y="431661"/>
                </a:lnTo>
                <a:close/>
              </a:path>
              <a:path w="588644" h="567689">
                <a:moveTo>
                  <a:pt x="588579" y="394484"/>
                </a:moveTo>
                <a:lnTo>
                  <a:pt x="392615" y="394484"/>
                </a:lnTo>
                <a:lnTo>
                  <a:pt x="392615" y="444054"/>
                </a:lnTo>
                <a:lnTo>
                  <a:pt x="588579" y="444054"/>
                </a:lnTo>
                <a:lnTo>
                  <a:pt x="588579" y="394484"/>
                </a:lnTo>
                <a:close/>
              </a:path>
              <a:path w="588644" h="567689">
                <a:moveTo>
                  <a:pt x="269965" y="376585"/>
                </a:moveTo>
                <a:lnTo>
                  <a:pt x="220631" y="400681"/>
                </a:lnTo>
                <a:lnTo>
                  <a:pt x="318614" y="400681"/>
                </a:lnTo>
                <a:lnTo>
                  <a:pt x="269965" y="376585"/>
                </a:lnTo>
                <a:close/>
              </a:path>
              <a:path w="588644" h="567689">
                <a:moveTo>
                  <a:pt x="367948" y="296035"/>
                </a:moveTo>
                <a:lnTo>
                  <a:pt x="318614" y="296035"/>
                </a:lnTo>
                <a:lnTo>
                  <a:pt x="318614" y="400681"/>
                </a:lnTo>
                <a:lnTo>
                  <a:pt x="367948" y="400681"/>
                </a:lnTo>
                <a:lnTo>
                  <a:pt x="367948" y="296035"/>
                </a:lnTo>
                <a:close/>
              </a:path>
              <a:path w="588644" h="567689">
                <a:moveTo>
                  <a:pt x="539246" y="196898"/>
                </a:moveTo>
                <a:lnTo>
                  <a:pt x="134982" y="196898"/>
                </a:lnTo>
                <a:lnTo>
                  <a:pt x="101547" y="203772"/>
                </a:lnTo>
                <a:lnTo>
                  <a:pt x="74086" y="222457"/>
                </a:lnTo>
                <a:lnTo>
                  <a:pt x="55489" y="250048"/>
                </a:lnTo>
                <a:lnTo>
                  <a:pt x="48648" y="283643"/>
                </a:lnTo>
                <a:lnTo>
                  <a:pt x="55489" y="317130"/>
                </a:lnTo>
                <a:lnTo>
                  <a:pt x="74086" y="344486"/>
                </a:lnTo>
                <a:lnTo>
                  <a:pt x="101547" y="362934"/>
                </a:lnTo>
                <a:lnTo>
                  <a:pt x="134982" y="369700"/>
                </a:lnTo>
                <a:lnTo>
                  <a:pt x="146631" y="369700"/>
                </a:lnTo>
                <a:lnTo>
                  <a:pt x="146631" y="320819"/>
                </a:lnTo>
                <a:lnTo>
                  <a:pt x="134982" y="320819"/>
                </a:lnTo>
                <a:lnTo>
                  <a:pt x="120529" y="317818"/>
                </a:lnTo>
                <a:lnTo>
                  <a:pt x="108774" y="309718"/>
                </a:lnTo>
                <a:lnTo>
                  <a:pt x="100873" y="297874"/>
                </a:lnTo>
                <a:lnTo>
                  <a:pt x="97982" y="283643"/>
                </a:lnTo>
                <a:lnTo>
                  <a:pt x="100873" y="269121"/>
                </a:lnTo>
                <a:lnTo>
                  <a:pt x="108774" y="257309"/>
                </a:lnTo>
                <a:lnTo>
                  <a:pt x="120529" y="249370"/>
                </a:lnTo>
                <a:lnTo>
                  <a:pt x="134982" y="246466"/>
                </a:lnTo>
                <a:lnTo>
                  <a:pt x="539246" y="246466"/>
                </a:lnTo>
                <a:lnTo>
                  <a:pt x="539246" y="196898"/>
                </a:lnTo>
                <a:close/>
              </a:path>
              <a:path w="588644" h="567689">
                <a:moveTo>
                  <a:pt x="539246" y="320819"/>
                </a:moveTo>
                <a:lnTo>
                  <a:pt x="392615" y="320819"/>
                </a:lnTo>
                <a:lnTo>
                  <a:pt x="392615" y="369700"/>
                </a:lnTo>
                <a:lnTo>
                  <a:pt x="539246" y="369700"/>
                </a:lnTo>
                <a:lnTo>
                  <a:pt x="539246" y="320819"/>
                </a:lnTo>
                <a:close/>
              </a:path>
              <a:path w="588644" h="567689">
                <a:moveTo>
                  <a:pt x="453597" y="0"/>
                </a:moveTo>
                <a:lnTo>
                  <a:pt x="97982" y="0"/>
                </a:lnTo>
                <a:lnTo>
                  <a:pt x="97982" y="49568"/>
                </a:lnTo>
                <a:lnTo>
                  <a:pt x="453597" y="49568"/>
                </a:lnTo>
                <a:lnTo>
                  <a:pt x="468050" y="52461"/>
                </a:lnTo>
                <a:lnTo>
                  <a:pt x="479805" y="60325"/>
                </a:lnTo>
                <a:lnTo>
                  <a:pt x="487706" y="71932"/>
                </a:lnTo>
                <a:lnTo>
                  <a:pt x="490597" y="86056"/>
                </a:lnTo>
                <a:lnTo>
                  <a:pt x="487706" y="100578"/>
                </a:lnTo>
                <a:lnTo>
                  <a:pt x="479805" y="112390"/>
                </a:lnTo>
                <a:lnTo>
                  <a:pt x="468050" y="120328"/>
                </a:lnTo>
                <a:lnTo>
                  <a:pt x="453597" y="123233"/>
                </a:lnTo>
                <a:lnTo>
                  <a:pt x="97982" y="123233"/>
                </a:lnTo>
                <a:lnTo>
                  <a:pt x="97982" y="172802"/>
                </a:lnTo>
                <a:lnTo>
                  <a:pt x="453597" y="172802"/>
                </a:lnTo>
                <a:lnTo>
                  <a:pt x="487032" y="165928"/>
                </a:lnTo>
                <a:lnTo>
                  <a:pt x="514493" y="147243"/>
                </a:lnTo>
                <a:lnTo>
                  <a:pt x="533090" y="119650"/>
                </a:lnTo>
                <a:lnTo>
                  <a:pt x="539931" y="86056"/>
                </a:lnTo>
                <a:lnTo>
                  <a:pt x="533090" y="52569"/>
                </a:lnTo>
                <a:lnTo>
                  <a:pt x="514493" y="25214"/>
                </a:lnTo>
                <a:lnTo>
                  <a:pt x="487032" y="6766"/>
                </a:lnTo>
                <a:lnTo>
                  <a:pt x="453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2199311" y="1780679"/>
            <a:ext cx="407670" cy="594360"/>
          </a:xfrm>
          <a:custGeom>
            <a:avLst/>
            <a:gdLst/>
            <a:ahLst/>
            <a:cxnLst/>
            <a:rect l="l" t="t" r="r" b="b"/>
            <a:pathLst>
              <a:path w="407669" h="594360">
                <a:moveTo>
                  <a:pt x="22746" y="301674"/>
                </a:moveTo>
                <a:lnTo>
                  <a:pt x="13737" y="304060"/>
                </a:lnTo>
                <a:lnTo>
                  <a:pt x="5546" y="310442"/>
                </a:lnTo>
                <a:lnTo>
                  <a:pt x="838" y="319350"/>
                </a:lnTo>
                <a:lnTo>
                  <a:pt x="0" y="329424"/>
                </a:lnTo>
                <a:lnTo>
                  <a:pt x="3418" y="339304"/>
                </a:lnTo>
                <a:lnTo>
                  <a:pt x="22563" y="366773"/>
                </a:lnTo>
                <a:lnTo>
                  <a:pt x="44610" y="391132"/>
                </a:lnTo>
                <a:lnTo>
                  <a:pt x="69108" y="412382"/>
                </a:lnTo>
                <a:lnTo>
                  <a:pt x="95606" y="430522"/>
                </a:lnTo>
                <a:lnTo>
                  <a:pt x="61895" y="519667"/>
                </a:lnTo>
                <a:lnTo>
                  <a:pt x="88038" y="594301"/>
                </a:lnTo>
                <a:lnTo>
                  <a:pt x="140324" y="451946"/>
                </a:lnTo>
                <a:lnTo>
                  <a:pt x="326051" y="451946"/>
                </a:lnTo>
                <a:lnTo>
                  <a:pt x="328140" y="451253"/>
                </a:lnTo>
                <a:lnTo>
                  <a:pt x="381886" y="451253"/>
                </a:lnTo>
                <a:lnTo>
                  <a:pt x="370098" y="419465"/>
                </a:lnTo>
                <a:lnTo>
                  <a:pt x="234576" y="419465"/>
                </a:lnTo>
                <a:lnTo>
                  <a:pt x="188614" y="414766"/>
                </a:lnTo>
                <a:lnTo>
                  <a:pt x="145591" y="401111"/>
                </a:lnTo>
                <a:lnTo>
                  <a:pt x="106630" y="379164"/>
                </a:lnTo>
                <a:lnTo>
                  <a:pt x="72853" y="349587"/>
                </a:lnTo>
                <a:lnTo>
                  <a:pt x="45384" y="313044"/>
                </a:lnTo>
                <a:lnTo>
                  <a:pt x="39472" y="306490"/>
                </a:lnTo>
                <a:lnTo>
                  <a:pt x="31625" y="302592"/>
                </a:lnTo>
                <a:lnTo>
                  <a:pt x="22746" y="301674"/>
                </a:lnTo>
                <a:close/>
              </a:path>
              <a:path w="407669" h="594360">
                <a:moveTo>
                  <a:pt x="381886" y="451253"/>
                </a:moveTo>
                <a:lnTo>
                  <a:pt x="328140" y="451253"/>
                </a:lnTo>
                <a:lnTo>
                  <a:pt x="381115" y="594301"/>
                </a:lnTo>
                <a:lnTo>
                  <a:pt x="407256" y="519667"/>
                </a:lnTo>
                <a:lnTo>
                  <a:pt x="381886" y="451253"/>
                </a:lnTo>
                <a:close/>
              </a:path>
              <a:path w="407669" h="594360">
                <a:moveTo>
                  <a:pt x="326051" y="451946"/>
                </a:moveTo>
                <a:lnTo>
                  <a:pt x="140324" y="451946"/>
                </a:lnTo>
                <a:lnTo>
                  <a:pt x="162888" y="459309"/>
                </a:lnTo>
                <a:lnTo>
                  <a:pt x="186160" y="464730"/>
                </a:lnTo>
                <a:lnTo>
                  <a:pt x="210078" y="468077"/>
                </a:lnTo>
                <a:lnTo>
                  <a:pt x="234576" y="469221"/>
                </a:lnTo>
                <a:lnTo>
                  <a:pt x="258677" y="467969"/>
                </a:lnTo>
                <a:lnTo>
                  <a:pt x="282390" y="464384"/>
                </a:lnTo>
                <a:lnTo>
                  <a:pt x="305588" y="458725"/>
                </a:lnTo>
                <a:lnTo>
                  <a:pt x="326051" y="451946"/>
                </a:lnTo>
                <a:close/>
              </a:path>
              <a:path w="407669" h="594360">
                <a:moveTo>
                  <a:pt x="313975" y="268126"/>
                </a:moveTo>
                <a:lnTo>
                  <a:pt x="261407" y="268126"/>
                </a:lnTo>
                <a:lnTo>
                  <a:pt x="311629" y="404954"/>
                </a:lnTo>
                <a:lnTo>
                  <a:pt x="292914" y="411011"/>
                </a:lnTo>
                <a:lnTo>
                  <a:pt x="273876" y="415578"/>
                </a:lnTo>
                <a:lnTo>
                  <a:pt x="254452" y="418461"/>
                </a:lnTo>
                <a:lnTo>
                  <a:pt x="234576" y="419465"/>
                </a:lnTo>
                <a:lnTo>
                  <a:pt x="370098" y="419465"/>
                </a:lnTo>
                <a:lnTo>
                  <a:pt x="313975" y="268126"/>
                </a:lnTo>
                <a:close/>
              </a:path>
              <a:path w="407669" h="594360">
                <a:moveTo>
                  <a:pt x="234576" y="0"/>
                </a:moveTo>
                <a:lnTo>
                  <a:pt x="224901" y="1943"/>
                </a:lnTo>
                <a:lnTo>
                  <a:pt x="217033" y="7255"/>
                </a:lnTo>
                <a:lnTo>
                  <a:pt x="211744" y="15159"/>
                </a:lnTo>
                <a:lnTo>
                  <a:pt x="209810" y="24878"/>
                </a:lnTo>
                <a:lnTo>
                  <a:pt x="209810" y="78088"/>
                </a:lnTo>
                <a:lnTo>
                  <a:pt x="180603" y="91142"/>
                </a:lnTo>
                <a:lnTo>
                  <a:pt x="157265" y="112554"/>
                </a:lnTo>
                <a:lnTo>
                  <a:pt x="141797" y="140573"/>
                </a:lnTo>
                <a:lnTo>
                  <a:pt x="136197" y="173452"/>
                </a:lnTo>
                <a:lnTo>
                  <a:pt x="138185" y="193201"/>
                </a:lnTo>
                <a:lnTo>
                  <a:pt x="143850" y="211719"/>
                </a:lnTo>
                <a:lnTo>
                  <a:pt x="152740" y="228553"/>
                </a:lnTo>
                <a:lnTo>
                  <a:pt x="164403" y="243249"/>
                </a:lnTo>
                <a:lnTo>
                  <a:pt x="130692" y="335158"/>
                </a:lnTo>
                <a:lnTo>
                  <a:pt x="141152" y="342133"/>
                </a:lnTo>
                <a:lnTo>
                  <a:pt x="151933" y="348461"/>
                </a:lnTo>
                <a:lnTo>
                  <a:pt x="163102" y="354011"/>
                </a:lnTo>
                <a:lnTo>
                  <a:pt x="174723" y="358654"/>
                </a:lnTo>
                <a:lnTo>
                  <a:pt x="207746" y="268126"/>
                </a:lnTo>
                <a:lnTo>
                  <a:pt x="313975" y="268126"/>
                </a:lnTo>
                <a:lnTo>
                  <a:pt x="304750" y="243249"/>
                </a:lnTo>
                <a:lnTo>
                  <a:pt x="316412" y="228553"/>
                </a:lnTo>
                <a:lnTo>
                  <a:pt x="319600" y="222517"/>
                </a:lnTo>
                <a:lnTo>
                  <a:pt x="234576" y="222517"/>
                </a:lnTo>
                <a:lnTo>
                  <a:pt x="215227" y="218641"/>
                </a:lnTo>
                <a:lnTo>
                  <a:pt x="199489" y="208091"/>
                </a:lnTo>
                <a:lnTo>
                  <a:pt x="188912" y="192489"/>
                </a:lnTo>
                <a:lnTo>
                  <a:pt x="185042" y="173452"/>
                </a:lnTo>
                <a:lnTo>
                  <a:pt x="188912" y="154017"/>
                </a:lnTo>
                <a:lnTo>
                  <a:pt x="199489" y="138209"/>
                </a:lnTo>
                <a:lnTo>
                  <a:pt x="215227" y="127585"/>
                </a:lnTo>
                <a:lnTo>
                  <a:pt x="234576" y="123698"/>
                </a:lnTo>
                <a:lnTo>
                  <a:pt x="318039" y="123698"/>
                </a:lnTo>
                <a:lnTo>
                  <a:pt x="311887" y="112554"/>
                </a:lnTo>
                <a:lnTo>
                  <a:pt x="288550" y="91142"/>
                </a:lnTo>
                <a:lnTo>
                  <a:pt x="259343" y="78088"/>
                </a:lnTo>
                <a:lnTo>
                  <a:pt x="259343" y="24878"/>
                </a:lnTo>
                <a:lnTo>
                  <a:pt x="257408" y="15159"/>
                </a:lnTo>
                <a:lnTo>
                  <a:pt x="252120" y="7255"/>
                </a:lnTo>
                <a:lnTo>
                  <a:pt x="244251" y="1943"/>
                </a:lnTo>
                <a:lnTo>
                  <a:pt x="234576" y="0"/>
                </a:lnTo>
                <a:close/>
              </a:path>
              <a:path w="407669" h="594360">
                <a:moveTo>
                  <a:pt x="261407" y="268126"/>
                </a:moveTo>
                <a:lnTo>
                  <a:pt x="207746" y="268126"/>
                </a:lnTo>
                <a:lnTo>
                  <a:pt x="214356" y="269940"/>
                </a:lnTo>
                <a:lnTo>
                  <a:pt x="220903" y="271236"/>
                </a:lnTo>
                <a:lnTo>
                  <a:pt x="227578" y="272013"/>
                </a:lnTo>
                <a:lnTo>
                  <a:pt x="234576" y="272272"/>
                </a:lnTo>
                <a:lnTo>
                  <a:pt x="241574" y="272013"/>
                </a:lnTo>
                <a:lnTo>
                  <a:pt x="248250" y="271236"/>
                </a:lnTo>
                <a:lnTo>
                  <a:pt x="254796" y="269940"/>
                </a:lnTo>
                <a:lnTo>
                  <a:pt x="261407" y="268126"/>
                </a:lnTo>
                <a:close/>
              </a:path>
              <a:path w="407669" h="594360">
                <a:moveTo>
                  <a:pt x="318039" y="123698"/>
                </a:moveTo>
                <a:lnTo>
                  <a:pt x="234576" y="123698"/>
                </a:lnTo>
                <a:lnTo>
                  <a:pt x="253635" y="127585"/>
                </a:lnTo>
                <a:lnTo>
                  <a:pt x="269404" y="138209"/>
                </a:lnTo>
                <a:lnTo>
                  <a:pt x="280143" y="154017"/>
                </a:lnTo>
                <a:lnTo>
                  <a:pt x="284110" y="173452"/>
                </a:lnTo>
                <a:lnTo>
                  <a:pt x="280143" y="192489"/>
                </a:lnTo>
                <a:lnTo>
                  <a:pt x="269404" y="208091"/>
                </a:lnTo>
                <a:lnTo>
                  <a:pt x="253635" y="218641"/>
                </a:lnTo>
                <a:lnTo>
                  <a:pt x="234576" y="222517"/>
                </a:lnTo>
                <a:lnTo>
                  <a:pt x="319600" y="222517"/>
                </a:lnTo>
                <a:lnTo>
                  <a:pt x="325302" y="211719"/>
                </a:lnTo>
                <a:lnTo>
                  <a:pt x="330968" y="193201"/>
                </a:lnTo>
                <a:lnTo>
                  <a:pt x="332956" y="173452"/>
                </a:lnTo>
                <a:lnTo>
                  <a:pt x="327356" y="140573"/>
                </a:lnTo>
                <a:lnTo>
                  <a:pt x="318039" y="1236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5065985" y="538050"/>
            <a:ext cx="582930" cy="564515"/>
          </a:xfrm>
          <a:custGeom>
            <a:avLst/>
            <a:gdLst/>
            <a:ahLst/>
            <a:cxnLst/>
            <a:rect l="l" t="t" r="r" b="b"/>
            <a:pathLst>
              <a:path w="582929" h="564515">
                <a:moveTo>
                  <a:pt x="291287" y="72167"/>
                </a:moveTo>
                <a:lnTo>
                  <a:pt x="241862" y="77158"/>
                </a:lnTo>
                <a:lnTo>
                  <a:pt x="195762" y="91477"/>
                </a:lnTo>
                <a:lnTo>
                  <a:pt x="153993" y="114139"/>
                </a:lnTo>
                <a:lnTo>
                  <a:pt x="117562" y="144164"/>
                </a:lnTo>
                <a:lnTo>
                  <a:pt x="87475" y="180567"/>
                </a:lnTo>
                <a:lnTo>
                  <a:pt x="64738" y="222367"/>
                </a:lnTo>
                <a:lnTo>
                  <a:pt x="50358" y="268581"/>
                </a:lnTo>
                <a:lnTo>
                  <a:pt x="45341" y="318226"/>
                </a:lnTo>
                <a:lnTo>
                  <a:pt x="50358" y="367674"/>
                </a:lnTo>
                <a:lnTo>
                  <a:pt x="64738" y="413795"/>
                </a:lnTo>
                <a:lnTo>
                  <a:pt x="87475" y="455583"/>
                </a:lnTo>
                <a:lnTo>
                  <a:pt x="117562" y="492031"/>
                </a:lnTo>
                <a:lnTo>
                  <a:pt x="153993" y="522132"/>
                </a:lnTo>
                <a:lnTo>
                  <a:pt x="195762" y="544879"/>
                </a:lnTo>
                <a:lnTo>
                  <a:pt x="241862" y="559265"/>
                </a:lnTo>
                <a:lnTo>
                  <a:pt x="291287" y="564285"/>
                </a:lnTo>
                <a:lnTo>
                  <a:pt x="340909" y="559265"/>
                </a:lnTo>
                <a:lnTo>
                  <a:pt x="387102" y="544879"/>
                </a:lnTo>
                <a:lnTo>
                  <a:pt x="428882" y="522132"/>
                </a:lnTo>
                <a:lnTo>
                  <a:pt x="437748" y="514798"/>
                </a:lnTo>
                <a:lnTo>
                  <a:pt x="291287" y="514798"/>
                </a:lnTo>
                <a:lnTo>
                  <a:pt x="246225" y="509608"/>
                </a:lnTo>
                <a:lnTo>
                  <a:pt x="204865" y="494824"/>
                </a:lnTo>
                <a:lnTo>
                  <a:pt x="168384" y="471624"/>
                </a:lnTo>
                <a:lnTo>
                  <a:pt x="137960" y="441185"/>
                </a:lnTo>
                <a:lnTo>
                  <a:pt x="114770" y="404688"/>
                </a:lnTo>
                <a:lnTo>
                  <a:pt x="99993" y="363308"/>
                </a:lnTo>
                <a:lnTo>
                  <a:pt x="94805" y="318226"/>
                </a:lnTo>
                <a:lnTo>
                  <a:pt x="99993" y="273106"/>
                </a:lnTo>
                <a:lnTo>
                  <a:pt x="114770" y="231629"/>
                </a:lnTo>
                <a:lnTo>
                  <a:pt x="137960" y="194997"/>
                </a:lnTo>
                <a:lnTo>
                  <a:pt x="168384" y="164412"/>
                </a:lnTo>
                <a:lnTo>
                  <a:pt x="204865" y="141077"/>
                </a:lnTo>
                <a:lnTo>
                  <a:pt x="246225" y="126195"/>
                </a:lnTo>
                <a:lnTo>
                  <a:pt x="291287" y="120967"/>
                </a:lnTo>
                <a:lnTo>
                  <a:pt x="437157" y="120967"/>
                </a:lnTo>
                <a:lnTo>
                  <a:pt x="428882" y="114139"/>
                </a:lnTo>
                <a:lnTo>
                  <a:pt x="387102" y="91477"/>
                </a:lnTo>
                <a:lnTo>
                  <a:pt x="340909" y="77158"/>
                </a:lnTo>
                <a:lnTo>
                  <a:pt x="291287" y="72167"/>
                </a:lnTo>
                <a:close/>
              </a:path>
              <a:path w="582929" h="564515">
                <a:moveTo>
                  <a:pt x="437157" y="120967"/>
                </a:moveTo>
                <a:lnTo>
                  <a:pt x="291287" y="120967"/>
                </a:lnTo>
                <a:lnTo>
                  <a:pt x="336387" y="126195"/>
                </a:lnTo>
                <a:lnTo>
                  <a:pt x="377845" y="141077"/>
                </a:lnTo>
                <a:lnTo>
                  <a:pt x="414460" y="164412"/>
                </a:lnTo>
                <a:lnTo>
                  <a:pt x="445031" y="194997"/>
                </a:lnTo>
                <a:lnTo>
                  <a:pt x="468354" y="231629"/>
                </a:lnTo>
                <a:lnTo>
                  <a:pt x="483230" y="273106"/>
                </a:lnTo>
                <a:lnTo>
                  <a:pt x="488455" y="318226"/>
                </a:lnTo>
                <a:lnTo>
                  <a:pt x="483230" y="363308"/>
                </a:lnTo>
                <a:lnTo>
                  <a:pt x="468354" y="404688"/>
                </a:lnTo>
                <a:lnTo>
                  <a:pt x="445031" y="441185"/>
                </a:lnTo>
                <a:lnTo>
                  <a:pt x="414460" y="471624"/>
                </a:lnTo>
                <a:lnTo>
                  <a:pt x="377845" y="494824"/>
                </a:lnTo>
                <a:lnTo>
                  <a:pt x="336387" y="509608"/>
                </a:lnTo>
                <a:lnTo>
                  <a:pt x="291287" y="514798"/>
                </a:lnTo>
                <a:lnTo>
                  <a:pt x="437748" y="514798"/>
                </a:lnTo>
                <a:lnTo>
                  <a:pt x="495280" y="455583"/>
                </a:lnTo>
                <a:lnTo>
                  <a:pt x="517932" y="413795"/>
                </a:lnTo>
                <a:lnTo>
                  <a:pt x="532244" y="367674"/>
                </a:lnTo>
                <a:lnTo>
                  <a:pt x="537232" y="318226"/>
                </a:lnTo>
                <a:lnTo>
                  <a:pt x="532244" y="268581"/>
                </a:lnTo>
                <a:lnTo>
                  <a:pt x="517932" y="222367"/>
                </a:lnTo>
                <a:lnTo>
                  <a:pt x="495280" y="180567"/>
                </a:lnTo>
                <a:lnTo>
                  <a:pt x="465269" y="144164"/>
                </a:lnTo>
                <a:lnTo>
                  <a:pt x="437157" y="120967"/>
                </a:lnTo>
                <a:close/>
              </a:path>
              <a:path w="582929" h="564515">
                <a:moveTo>
                  <a:pt x="316019" y="183513"/>
                </a:moveTo>
                <a:lnTo>
                  <a:pt x="266555" y="183513"/>
                </a:lnTo>
                <a:lnTo>
                  <a:pt x="266555" y="334035"/>
                </a:lnTo>
                <a:lnTo>
                  <a:pt x="199917" y="400704"/>
                </a:lnTo>
                <a:lnTo>
                  <a:pt x="234953" y="435757"/>
                </a:lnTo>
                <a:lnTo>
                  <a:pt x="316019" y="354653"/>
                </a:lnTo>
                <a:lnTo>
                  <a:pt x="316019" y="183513"/>
                </a:lnTo>
                <a:close/>
              </a:path>
              <a:path w="582929" h="564515">
                <a:moveTo>
                  <a:pt x="158696" y="2062"/>
                </a:moveTo>
                <a:lnTo>
                  <a:pt x="122715" y="19588"/>
                </a:lnTo>
                <a:lnTo>
                  <a:pt x="89310" y="41239"/>
                </a:lnTo>
                <a:lnTo>
                  <a:pt x="39244" y="84282"/>
                </a:lnTo>
                <a:lnTo>
                  <a:pt x="0" y="134026"/>
                </a:lnTo>
                <a:lnTo>
                  <a:pt x="41220" y="160831"/>
                </a:lnTo>
                <a:lnTo>
                  <a:pt x="57203" y="138805"/>
                </a:lnTo>
                <a:lnTo>
                  <a:pt x="75312" y="118132"/>
                </a:lnTo>
                <a:lnTo>
                  <a:pt x="118164" y="81103"/>
                </a:lnTo>
                <a:lnTo>
                  <a:pt x="162217" y="54523"/>
                </a:lnTo>
                <a:lnTo>
                  <a:pt x="177933" y="47424"/>
                </a:lnTo>
                <a:lnTo>
                  <a:pt x="158696" y="2062"/>
                </a:lnTo>
                <a:close/>
              </a:path>
              <a:path w="582929" h="564515">
                <a:moveTo>
                  <a:pt x="423879" y="0"/>
                </a:moveTo>
                <a:lnTo>
                  <a:pt x="405329" y="45363"/>
                </a:lnTo>
                <a:lnTo>
                  <a:pt x="420754" y="52461"/>
                </a:lnTo>
                <a:lnTo>
                  <a:pt x="435986" y="60397"/>
                </a:lnTo>
                <a:lnTo>
                  <a:pt x="486867" y="96556"/>
                </a:lnTo>
                <a:lnTo>
                  <a:pt x="524996" y="137516"/>
                </a:lnTo>
                <a:lnTo>
                  <a:pt x="541355" y="160831"/>
                </a:lnTo>
                <a:lnTo>
                  <a:pt x="582575" y="134713"/>
                </a:lnTo>
                <a:lnTo>
                  <a:pt x="542643" y="82563"/>
                </a:lnTo>
                <a:lnTo>
                  <a:pt x="493952" y="39176"/>
                </a:lnTo>
                <a:lnTo>
                  <a:pt x="459946" y="17526"/>
                </a:lnTo>
                <a:lnTo>
                  <a:pt x="442170" y="8247"/>
                </a:lnTo>
                <a:lnTo>
                  <a:pt x="423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3645588" y="524545"/>
            <a:ext cx="467359" cy="591820"/>
          </a:xfrm>
          <a:custGeom>
            <a:avLst/>
            <a:gdLst/>
            <a:ahLst/>
            <a:cxnLst/>
            <a:rect l="l" t="t" r="r" b="b"/>
            <a:pathLst>
              <a:path w="467360" h="591819">
                <a:moveTo>
                  <a:pt x="80979" y="420585"/>
                </a:moveTo>
                <a:lnTo>
                  <a:pt x="56409" y="455459"/>
                </a:lnTo>
                <a:lnTo>
                  <a:pt x="49588" y="493297"/>
                </a:lnTo>
                <a:lnTo>
                  <a:pt x="57903" y="529949"/>
                </a:lnTo>
                <a:lnTo>
                  <a:pt x="78742" y="561266"/>
                </a:lnTo>
                <a:lnTo>
                  <a:pt x="109494" y="583099"/>
                </a:lnTo>
                <a:lnTo>
                  <a:pt x="147547" y="591299"/>
                </a:lnTo>
                <a:lnTo>
                  <a:pt x="159106" y="590524"/>
                </a:lnTo>
                <a:lnTo>
                  <a:pt x="171051" y="588201"/>
                </a:lnTo>
                <a:lnTo>
                  <a:pt x="183254" y="584329"/>
                </a:lnTo>
                <a:lnTo>
                  <a:pt x="195585" y="578909"/>
                </a:lnTo>
                <a:lnTo>
                  <a:pt x="264100" y="540705"/>
                </a:lnTo>
                <a:lnTo>
                  <a:pt x="135548" y="540705"/>
                </a:lnTo>
                <a:lnTo>
                  <a:pt x="108344" y="521603"/>
                </a:lnTo>
                <a:lnTo>
                  <a:pt x="98510" y="489852"/>
                </a:lnTo>
                <a:lnTo>
                  <a:pt x="114606" y="457069"/>
                </a:lnTo>
                <a:lnTo>
                  <a:pt x="80979" y="420585"/>
                </a:lnTo>
                <a:close/>
              </a:path>
              <a:path w="467360" h="591819">
                <a:moveTo>
                  <a:pt x="319799" y="0"/>
                </a:moveTo>
                <a:lnTo>
                  <a:pt x="271760" y="11701"/>
                </a:lnTo>
                <a:lnTo>
                  <a:pt x="50783" y="135605"/>
                </a:lnTo>
                <a:lnTo>
                  <a:pt x="13038" y="172433"/>
                </a:lnTo>
                <a:lnTo>
                  <a:pt x="0" y="221650"/>
                </a:lnTo>
                <a:lnTo>
                  <a:pt x="1662" y="239247"/>
                </a:lnTo>
                <a:lnTo>
                  <a:pt x="6605" y="256585"/>
                </a:lnTo>
                <a:lnTo>
                  <a:pt x="14765" y="273148"/>
                </a:lnTo>
                <a:lnTo>
                  <a:pt x="26078" y="288422"/>
                </a:lnTo>
                <a:lnTo>
                  <a:pt x="58332" y="322839"/>
                </a:lnTo>
                <a:lnTo>
                  <a:pt x="174311" y="448809"/>
                </a:lnTo>
                <a:lnTo>
                  <a:pt x="183350" y="458790"/>
                </a:lnTo>
                <a:lnTo>
                  <a:pt x="190524" y="468255"/>
                </a:lnTo>
                <a:lnTo>
                  <a:pt x="195253" y="479011"/>
                </a:lnTo>
                <a:lnTo>
                  <a:pt x="196957" y="492864"/>
                </a:lnTo>
                <a:lnTo>
                  <a:pt x="195113" y="506211"/>
                </a:lnTo>
                <a:lnTo>
                  <a:pt x="189924" y="518075"/>
                </a:lnTo>
                <a:lnTo>
                  <a:pt x="181903" y="528002"/>
                </a:lnTo>
                <a:lnTo>
                  <a:pt x="171566" y="535542"/>
                </a:lnTo>
                <a:lnTo>
                  <a:pt x="135548" y="540705"/>
                </a:lnTo>
                <a:lnTo>
                  <a:pt x="264100" y="540705"/>
                </a:lnTo>
                <a:lnTo>
                  <a:pt x="347430" y="494240"/>
                </a:lnTo>
                <a:lnTo>
                  <a:pt x="245682" y="494240"/>
                </a:lnTo>
                <a:lnTo>
                  <a:pt x="243003" y="467554"/>
                </a:lnTo>
                <a:lnTo>
                  <a:pt x="231990" y="443148"/>
                </a:lnTo>
                <a:lnTo>
                  <a:pt x="209415" y="414049"/>
                </a:lnTo>
                <a:lnTo>
                  <a:pt x="172049" y="373288"/>
                </a:lnTo>
                <a:lnTo>
                  <a:pt x="78072" y="272471"/>
                </a:lnTo>
                <a:lnTo>
                  <a:pt x="60819" y="252885"/>
                </a:lnTo>
                <a:lnTo>
                  <a:pt x="51930" y="237816"/>
                </a:lnTo>
                <a:lnTo>
                  <a:pt x="49410" y="221650"/>
                </a:lnTo>
                <a:lnTo>
                  <a:pt x="53367" y="202000"/>
                </a:lnTo>
                <a:lnTo>
                  <a:pt x="64079" y="186286"/>
                </a:lnTo>
                <a:lnTo>
                  <a:pt x="79810" y="175864"/>
                </a:lnTo>
                <a:lnTo>
                  <a:pt x="98822" y="172088"/>
                </a:lnTo>
                <a:lnTo>
                  <a:pt x="183056" y="172088"/>
                </a:lnTo>
                <a:lnTo>
                  <a:pt x="181602" y="168991"/>
                </a:lnTo>
                <a:lnTo>
                  <a:pt x="167223" y="151050"/>
                </a:lnTo>
                <a:lnTo>
                  <a:pt x="148918" y="136982"/>
                </a:lnTo>
                <a:lnTo>
                  <a:pt x="283256" y="61693"/>
                </a:lnTo>
                <a:lnTo>
                  <a:pt x="305838" y="50927"/>
                </a:lnTo>
                <a:lnTo>
                  <a:pt x="319799" y="48873"/>
                </a:lnTo>
                <a:lnTo>
                  <a:pt x="402094" y="48873"/>
                </a:lnTo>
                <a:lnTo>
                  <a:pt x="392444" y="32446"/>
                </a:lnTo>
                <a:lnTo>
                  <a:pt x="359762" y="8722"/>
                </a:lnTo>
                <a:lnTo>
                  <a:pt x="319799" y="0"/>
                </a:lnTo>
                <a:close/>
              </a:path>
              <a:path w="467360" h="591819">
                <a:moveTo>
                  <a:pt x="361427" y="215455"/>
                </a:moveTo>
                <a:lnTo>
                  <a:pt x="293721" y="215455"/>
                </a:lnTo>
                <a:lnTo>
                  <a:pt x="324779" y="248607"/>
                </a:lnTo>
                <a:lnTo>
                  <a:pt x="371252" y="298148"/>
                </a:lnTo>
                <a:lnTo>
                  <a:pt x="396729" y="327234"/>
                </a:lnTo>
                <a:lnTo>
                  <a:pt x="412984" y="350456"/>
                </a:lnTo>
                <a:lnTo>
                  <a:pt x="419745" y="369544"/>
                </a:lnTo>
                <a:lnTo>
                  <a:pt x="416739" y="386231"/>
                </a:lnTo>
                <a:lnTo>
                  <a:pt x="403694" y="402247"/>
                </a:lnTo>
                <a:lnTo>
                  <a:pt x="380338" y="419325"/>
                </a:lnTo>
                <a:lnTo>
                  <a:pt x="346399" y="439195"/>
                </a:lnTo>
                <a:lnTo>
                  <a:pt x="245682" y="494240"/>
                </a:lnTo>
                <a:lnTo>
                  <a:pt x="347430" y="494240"/>
                </a:lnTo>
                <a:lnTo>
                  <a:pt x="416563" y="455692"/>
                </a:lnTo>
                <a:lnTo>
                  <a:pt x="453536" y="419639"/>
                </a:lnTo>
                <a:lnTo>
                  <a:pt x="467347" y="369647"/>
                </a:lnTo>
                <a:lnTo>
                  <a:pt x="464075" y="342774"/>
                </a:lnTo>
                <a:lnTo>
                  <a:pt x="452370" y="318048"/>
                </a:lnTo>
                <a:lnTo>
                  <a:pt x="429399" y="288862"/>
                </a:lnTo>
                <a:lnTo>
                  <a:pt x="392227" y="248497"/>
                </a:lnTo>
                <a:lnTo>
                  <a:pt x="361427" y="215455"/>
                </a:lnTo>
                <a:close/>
              </a:path>
              <a:path w="467360" h="591819">
                <a:moveTo>
                  <a:pt x="183056" y="172088"/>
                </a:moveTo>
                <a:lnTo>
                  <a:pt x="98822" y="172088"/>
                </a:lnTo>
                <a:lnTo>
                  <a:pt x="124460" y="179284"/>
                </a:lnTo>
                <a:lnTo>
                  <a:pt x="141799" y="197644"/>
                </a:lnTo>
                <a:lnTo>
                  <a:pt x="147943" y="222328"/>
                </a:lnTo>
                <a:lnTo>
                  <a:pt x="139998" y="248497"/>
                </a:lnTo>
                <a:lnTo>
                  <a:pt x="133135" y="258822"/>
                </a:lnTo>
                <a:lnTo>
                  <a:pt x="161272" y="289798"/>
                </a:lnTo>
                <a:lnTo>
                  <a:pt x="293721" y="215455"/>
                </a:lnTo>
                <a:lnTo>
                  <a:pt x="361427" y="215455"/>
                </a:lnTo>
                <a:lnTo>
                  <a:pt x="359503" y="213390"/>
                </a:lnTo>
                <a:lnTo>
                  <a:pt x="196272" y="213390"/>
                </a:lnTo>
                <a:lnTo>
                  <a:pt x="191478" y="190029"/>
                </a:lnTo>
                <a:lnTo>
                  <a:pt x="183056" y="172088"/>
                </a:lnTo>
                <a:close/>
              </a:path>
              <a:path w="467360" h="591819">
                <a:moveTo>
                  <a:pt x="402094" y="48873"/>
                </a:moveTo>
                <a:lnTo>
                  <a:pt x="319799" y="48873"/>
                </a:lnTo>
                <a:lnTo>
                  <a:pt x="344033" y="55315"/>
                </a:lnTo>
                <a:lnTo>
                  <a:pt x="361318" y="72019"/>
                </a:lnTo>
                <a:lnTo>
                  <a:pt x="368824" y="95046"/>
                </a:lnTo>
                <a:lnTo>
                  <a:pt x="363720" y="120462"/>
                </a:lnTo>
                <a:lnTo>
                  <a:pt x="196272" y="213390"/>
                </a:lnTo>
                <a:lnTo>
                  <a:pt x="359503" y="213390"/>
                </a:lnTo>
                <a:lnTo>
                  <a:pt x="338329" y="190675"/>
                </a:lnTo>
                <a:lnTo>
                  <a:pt x="398720" y="156945"/>
                </a:lnTo>
                <a:lnTo>
                  <a:pt x="416733" y="110224"/>
                </a:lnTo>
                <a:lnTo>
                  <a:pt x="413038" y="67502"/>
                </a:lnTo>
                <a:lnTo>
                  <a:pt x="402094" y="48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6540437" y="1780679"/>
            <a:ext cx="576580" cy="594360"/>
          </a:xfrm>
          <a:custGeom>
            <a:avLst/>
            <a:gdLst/>
            <a:ahLst/>
            <a:cxnLst/>
            <a:rect l="l" t="t" r="r" b="b"/>
            <a:pathLst>
              <a:path w="576579" h="594360">
                <a:moveTo>
                  <a:pt x="467301" y="49756"/>
                </a:moveTo>
                <a:lnTo>
                  <a:pt x="73531" y="49756"/>
                </a:lnTo>
                <a:lnTo>
                  <a:pt x="73531" y="371092"/>
                </a:lnTo>
                <a:lnTo>
                  <a:pt x="123009" y="371092"/>
                </a:lnTo>
                <a:lnTo>
                  <a:pt x="123009" y="98819"/>
                </a:lnTo>
                <a:lnTo>
                  <a:pt x="467301" y="98819"/>
                </a:lnTo>
                <a:lnTo>
                  <a:pt x="467301" y="49756"/>
                </a:lnTo>
                <a:close/>
              </a:path>
              <a:path w="576579" h="594360">
                <a:moveTo>
                  <a:pt x="467301" y="271581"/>
                </a:moveTo>
                <a:lnTo>
                  <a:pt x="418509" y="308898"/>
                </a:lnTo>
                <a:lnTo>
                  <a:pt x="418509" y="371092"/>
                </a:lnTo>
                <a:lnTo>
                  <a:pt x="467301" y="371092"/>
                </a:lnTo>
                <a:lnTo>
                  <a:pt x="467301" y="271581"/>
                </a:lnTo>
                <a:close/>
              </a:path>
              <a:path w="576579" h="594360">
                <a:moveTo>
                  <a:pt x="318176" y="279182"/>
                </a:moveTo>
                <a:lnTo>
                  <a:pt x="254953" y="326866"/>
                </a:lnTo>
                <a:lnTo>
                  <a:pt x="284504" y="366255"/>
                </a:lnTo>
                <a:lnTo>
                  <a:pt x="347727" y="318573"/>
                </a:lnTo>
                <a:lnTo>
                  <a:pt x="318176" y="279182"/>
                </a:lnTo>
                <a:close/>
              </a:path>
              <a:path w="576579" h="594360">
                <a:moveTo>
                  <a:pt x="467301" y="98819"/>
                </a:moveTo>
                <a:lnTo>
                  <a:pt x="418509" y="98819"/>
                </a:lnTo>
                <a:lnTo>
                  <a:pt x="418509" y="185892"/>
                </a:lnTo>
                <a:lnTo>
                  <a:pt x="325735" y="264671"/>
                </a:lnTo>
                <a:lnTo>
                  <a:pt x="361471" y="304060"/>
                </a:lnTo>
                <a:lnTo>
                  <a:pt x="570077" y="148576"/>
                </a:lnTo>
                <a:lnTo>
                  <a:pt x="467301" y="148576"/>
                </a:lnTo>
                <a:lnTo>
                  <a:pt x="467301" y="98819"/>
                </a:lnTo>
                <a:close/>
              </a:path>
              <a:path w="576579" h="594360">
                <a:moveTo>
                  <a:pt x="536709" y="104348"/>
                </a:moveTo>
                <a:lnTo>
                  <a:pt x="467301" y="148576"/>
                </a:lnTo>
                <a:lnTo>
                  <a:pt x="570077" y="148576"/>
                </a:lnTo>
                <a:lnTo>
                  <a:pt x="576567" y="143738"/>
                </a:lnTo>
                <a:lnTo>
                  <a:pt x="536709" y="104348"/>
                </a:lnTo>
                <a:close/>
              </a:path>
              <a:path w="576579" h="594360">
                <a:moveTo>
                  <a:pt x="295499" y="0"/>
                </a:moveTo>
                <a:lnTo>
                  <a:pt x="246020" y="0"/>
                </a:lnTo>
                <a:lnTo>
                  <a:pt x="246020" y="49756"/>
                </a:lnTo>
                <a:lnTo>
                  <a:pt x="295499" y="49756"/>
                </a:lnTo>
                <a:lnTo>
                  <a:pt x="295499" y="0"/>
                </a:lnTo>
                <a:close/>
              </a:path>
              <a:path w="576579" h="594360">
                <a:moveTo>
                  <a:pt x="213034" y="470603"/>
                </a:moveTo>
                <a:lnTo>
                  <a:pt x="160119" y="470603"/>
                </a:lnTo>
                <a:lnTo>
                  <a:pt x="114076" y="594301"/>
                </a:lnTo>
                <a:lnTo>
                  <a:pt x="166991" y="594301"/>
                </a:lnTo>
                <a:lnTo>
                  <a:pt x="213034" y="470603"/>
                </a:lnTo>
                <a:close/>
              </a:path>
              <a:path w="576579" h="594360">
                <a:moveTo>
                  <a:pt x="295499" y="470603"/>
                </a:moveTo>
                <a:lnTo>
                  <a:pt x="246020" y="470603"/>
                </a:lnTo>
                <a:lnTo>
                  <a:pt x="246020" y="594301"/>
                </a:lnTo>
                <a:lnTo>
                  <a:pt x="295499" y="594301"/>
                </a:lnTo>
                <a:lnTo>
                  <a:pt x="295499" y="470603"/>
                </a:lnTo>
                <a:close/>
              </a:path>
              <a:path w="576579" h="594360">
                <a:moveTo>
                  <a:pt x="428129" y="470603"/>
                </a:moveTo>
                <a:lnTo>
                  <a:pt x="375902" y="470603"/>
                </a:lnTo>
                <a:lnTo>
                  <a:pt x="421944" y="594301"/>
                </a:lnTo>
                <a:lnTo>
                  <a:pt x="474173" y="594301"/>
                </a:lnTo>
                <a:lnTo>
                  <a:pt x="428129" y="470603"/>
                </a:lnTo>
                <a:close/>
              </a:path>
              <a:path w="576579" h="594360">
                <a:moveTo>
                  <a:pt x="541519" y="420848"/>
                </a:moveTo>
                <a:lnTo>
                  <a:pt x="0" y="420848"/>
                </a:lnTo>
                <a:lnTo>
                  <a:pt x="0" y="470603"/>
                </a:lnTo>
                <a:lnTo>
                  <a:pt x="541519" y="470603"/>
                </a:lnTo>
                <a:lnTo>
                  <a:pt x="541519" y="420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5062027" y="1813210"/>
            <a:ext cx="591185" cy="532130"/>
          </a:xfrm>
          <a:custGeom>
            <a:avLst/>
            <a:gdLst/>
            <a:ahLst/>
            <a:cxnLst/>
            <a:rect l="l" t="t" r="r" b="b"/>
            <a:pathLst>
              <a:path w="591185" h="532130">
                <a:moveTo>
                  <a:pt x="157962" y="49067"/>
                </a:moveTo>
                <a:lnTo>
                  <a:pt x="79974" y="49067"/>
                </a:lnTo>
                <a:lnTo>
                  <a:pt x="87595" y="49744"/>
                </a:lnTo>
                <a:lnTo>
                  <a:pt x="94676" y="51538"/>
                </a:lnTo>
                <a:lnTo>
                  <a:pt x="122529" y="97188"/>
                </a:lnTo>
                <a:lnTo>
                  <a:pt x="122644" y="97875"/>
                </a:lnTo>
                <a:lnTo>
                  <a:pt x="118294" y="138530"/>
                </a:lnTo>
                <a:lnTo>
                  <a:pt x="102535" y="181108"/>
                </a:lnTo>
                <a:lnTo>
                  <a:pt x="78626" y="218206"/>
                </a:lnTo>
                <a:lnTo>
                  <a:pt x="73107" y="224395"/>
                </a:lnTo>
                <a:lnTo>
                  <a:pt x="73107" y="231958"/>
                </a:lnTo>
                <a:lnTo>
                  <a:pt x="77419" y="289460"/>
                </a:lnTo>
                <a:lnTo>
                  <a:pt x="93674" y="340740"/>
                </a:lnTo>
                <a:lnTo>
                  <a:pt x="128297" y="392858"/>
                </a:lnTo>
                <a:lnTo>
                  <a:pt x="160602" y="420330"/>
                </a:lnTo>
                <a:lnTo>
                  <a:pt x="199440" y="439873"/>
                </a:lnTo>
                <a:lnTo>
                  <a:pt x="244615" y="451551"/>
                </a:lnTo>
                <a:lnTo>
                  <a:pt x="295935" y="455430"/>
                </a:lnTo>
                <a:lnTo>
                  <a:pt x="346759" y="451551"/>
                </a:lnTo>
                <a:lnTo>
                  <a:pt x="391569" y="439873"/>
                </a:lnTo>
                <a:lnTo>
                  <a:pt x="430298" y="420330"/>
                </a:lnTo>
                <a:lnTo>
                  <a:pt x="446573" y="406610"/>
                </a:lnTo>
                <a:lnTo>
                  <a:pt x="295245" y="406610"/>
                </a:lnTo>
                <a:lnTo>
                  <a:pt x="254780" y="403645"/>
                </a:lnTo>
                <a:lnTo>
                  <a:pt x="189113" y="379922"/>
                </a:lnTo>
                <a:lnTo>
                  <a:pt x="141588" y="326891"/>
                </a:lnTo>
                <a:lnTo>
                  <a:pt x="123328" y="263631"/>
                </a:lnTo>
                <a:lnTo>
                  <a:pt x="122088" y="242960"/>
                </a:lnTo>
                <a:lnTo>
                  <a:pt x="144917" y="206319"/>
                </a:lnTo>
                <a:lnTo>
                  <a:pt x="162485" y="163374"/>
                </a:lnTo>
                <a:lnTo>
                  <a:pt x="171659" y="118201"/>
                </a:lnTo>
                <a:lnTo>
                  <a:pt x="169352" y="74635"/>
                </a:lnTo>
                <a:lnTo>
                  <a:pt x="157962" y="49067"/>
                </a:lnTo>
                <a:close/>
              </a:path>
              <a:path w="591185" h="532130">
                <a:moveTo>
                  <a:pt x="512726" y="0"/>
                </a:moveTo>
                <a:lnTo>
                  <a:pt x="463142" y="13042"/>
                </a:lnTo>
                <a:lnTo>
                  <a:pt x="421828" y="74282"/>
                </a:lnTo>
                <a:lnTo>
                  <a:pt x="419555" y="117408"/>
                </a:lnTo>
                <a:lnTo>
                  <a:pt x="419551" y="118201"/>
                </a:lnTo>
                <a:lnTo>
                  <a:pt x="428723" y="163418"/>
                </a:lnTo>
                <a:lnTo>
                  <a:pt x="446269" y="206324"/>
                </a:lnTo>
                <a:lnTo>
                  <a:pt x="469093" y="242960"/>
                </a:lnTo>
                <a:lnTo>
                  <a:pt x="467454" y="263921"/>
                </a:lnTo>
                <a:lnTo>
                  <a:pt x="448914" y="326988"/>
                </a:lnTo>
                <a:lnTo>
                  <a:pt x="426321" y="359165"/>
                </a:lnTo>
                <a:lnTo>
                  <a:pt x="371648" y="394749"/>
                </a:lnTo>
                <a:lnTo>
                  <a:pt x="295245" y="406610"/>
                </a:lnTo>
                <a:lnTo>
                  <a:pt x="446573" y="406610"/>
                </a:lnTo>
                <a:lnTo>
                  <a:pt x="497119" y="340740"/>
                </a:lnTo>
                <a:lnTo>
                  <a:pt x="513244" y="289460"/>
                </a:lnTo>
                <a:lnTo>
                  <a:pt x="517987" y="249653"/>
                </a:lnTo>
                <a:lnTo>
                  <a:pt x="518073" y="231958"/>
                </a:lnTo>
                <a:lnTo>
                  <a:pt x="517383" y="224395"/>
                </a:lnTo>
                <a:lnTo>
                  <a:pt x="512554" y="218206"/>
                </a:lnTo>
                <a:lnTo>
                  <a:pt x="488258" y="181097"/>
                </a:lnTo>
                <a:lnTo>
                  <a:pt x="472369" y="138444"/>
                </a:lnTo>
                <a:lnTo>
                  <a:pt x="468178" y="97875"/>
                </a:lnTo>
                <a:lnTo>
                  <a:pt x="468171" y="97188"/>
                </a:lnTo>
                <a:lnTo>
                  <a:pt x="478750" y="64871"/>
                </a:lnTo>
                <a:lnTo>
                  <a:pt x="510916" y="49067"/>
                </a:lnTo>
                <a:lnTo>
                  <a:pt x="584843" y="49067"/>
                </a:lnTo>
                <a:lnTo>
                  <a:pt x="580808" y="38086"/>
                </a:lnTo>
                <a:lnTo>
                  <a:pt x="560845" y="16050"/>
                </a:lnTo>
                <a:lnTo>
                  <a:pt x="545754" y="7692"/>
                </a:lnTo>
                <a:lnTo>
                  <a:pt x="529628" y="2299"/>
                </a:lnTo>
                <a:lnTo>
                  <a:pt x="512726" y="0"/>
                </a:lnTo>
                <a:close/>
              </a:path>
              <a:path w="591185" h="532130">
                <a:moveTo>
                  <a:pt x="270410" y="39430"/>
                </a:moveTo>
                <a:lnTo>
                  <a:pt x="221429" y="39430"/>
                </a:lnTo>
                <a:lnTo>
                  <a:pt x="221429" y="368105"/>
                </a:lnTo>
                <a:lnTo>
                  <a:pt x="235776" y="372348"/>
                </a:lnTo>
                <a:lnTo>
                  <a:pt x="245661" y="375754"/>
                </a:lnTo>
                <a:lnTo>
                  <a:pt x="255675" y="378257"/>
                </a:lnTo>
                <a:lnTo>
                  <a:pt x="270410" y="379794"/>
                </a:lnTo>
                <a:lnTo>
                  <a:pt x="270410" y="39430"/>
                </a:lnTo>
                <a:close/>
              </a:path>
              <a:path w="591185" h="532130">
                <a:moveTo>
                  <a:pt x="369751" y="39430"/>
                </a:moveTo>
                <a:lnTo>
                  <a:pt x="320080" y="39430"/>
                </a:lnTo>
                <a:lnTo>
                  <a:pt x="320080" y="379794"/>
                </a:lnTo>
                <a:lnTo>
                  <a:pt x="334826" y="378257"/>
                </a:lnTo>
                <a:lnTo>
                  <a:pt x="344916" y="375754"/>
                </a:lnTo>
                <a:lnTo>
                  <a:pt x="355005" y="372348"/>
                </a:lnTo>
                <a:lnTo>
                  <a:pt x="369751" y="368105"/>
                </a:lnTo>
                <a:lnTo>
                  <a:pt x="369751" y="39430"/>
                </a:lnTo>
                <a:close/>
              </a:path>
              <a:path w="591185" h="532130">
                <a:moveTo>
                  <a:pt x="78357" y="0"/>
                </a:moveTo>
                <a:lnTo>
                  <a:pt x="30336" y="16050"/>
                </a:lnTo>
                <a:lnTo>
                  <a:pt x="13" y="64871"/>
                </a:lnTo>
                <a:lnTo>
                  <a:pt x="0" y="65559"/>
                </a:lnTo>
                <a:lnTo>
                  <a:pt x="844" y="93503"/>
                </a:lnTo>
                <a:lnTo>
                  <a:pt x="21076" y="129666"/>
                </a:lnTo>
                <a:lnTo>
                  <a:pt x="62080" y="146104"/>
                </a:lnTo>
                <a:lnTo>
                  <a:pt x="70779" y="142655"/>
                </a:lnTo>
                <a:lnTo>
                  <a:pt x="77538" y="136241"/>
                </a:lnTo>
                <a:lnTo>
                  <a:pt x="81386" y="127442"/>
                </a:lnTo>
                <a:lnTo>
                  <a:pt x="81483" y="117408"/>
                </a:lnTo>
                <a:lnTo>
                  <a:pt x="78023" y="108533"/>
                </a:lnTo>
                <a:lnTo>
                  <a:pt x="71587" y="101722"/>
                </a:lnTo>
                <a:lnTo>
                  <a:pt x="62759" y="97875"/>
                </a:lnTo>
                <a:lnTo>
                  <a:pt x="58620" y="97188"/>
                </a:lnTo>
                <a:lnTo>
                  <a:pt x="55171" y="95126"/>
                </a:lnTo>
                <a:lnTo>
                  <a:pt x="53101" y="91688"/>
                </a:lnTo>
                <a:lnTo>
                  <a:pt x="48929" y="82620"/>
                </a:lnTo>
                <a:lnTo>
                  <a:pt x="48703" y="72778"/>
                </a:lnTo>
                <a:lnTo>
                  <a:pt x="52228" y="63453"/>
                </a:lnTo>
                <a:lnTo>
                  <a:pt x="59310" y="55932"/>
                </a:lnTo>
                <a:lnTo>
                  <a:pt x="65767" y="52354"/>
                </a:lnTo>
                <a:lnTo>
                  <a:pt x="72677" y="50001"/>
                </a:lnTo>
                <a:lnTo>
                  <a:pt x="79974" y="49067"/>
                </a:lnTo>
                <a:lnTo>
                  <a:pt x="157962" y="49067"/>
                </a:lnTo>
                <a:lnTo>
                  <a:pt x="152443" y="36679"/>
                </a:lnTo>
                <a:lnTo>
                  <a:pt x="140984" y="23550"/>
                </a:lnTo>
                <a:lnTo>
                  <a:pt x="127521" y="13128"/>
                </a:lnTo>
                <a:lnTo>
                  <a:pt x="112338" y="5532"/>
                </a:lnTo>
                <a:lnTo>
                  <a:pt x="95873" y="923"/>
                </a:lnTo>
                <a:lnTo>
                  <a:pt x="78357" y="0"/>
                </a:lnTo>
                <a:close/>
              </a:path>
              <a:path w="591185" h="532130">
                <a:moveTo>
                  <a:pt x="584843" y="49067"/>
                </a:moveTo>
                <a:lnTo>
                  <a:pt x="510916" y="49067"/>
                </a:lnTo>
                <a:lnTo>
                  <a:pt x="518246" y="50001"/>
                </a:lnTo>
                <a:lnTo>
                  <a:pt x="525317" y="52354"/>
                </a:lnTo>
                <a:lnTo>
                  <a:pt x="531870" y="55932"/>
                </a:lnTo>
                <a:lnTo>
                  <a:pt x="538553" y="63453"/>
                </a:lnTo>
                <a:lnTo>
                  <a:pt x="541873" y="72778"/>
                </a:lnTo>
                <a:lnTo>
                  <a:pt x="541572" y="82620"/>
                </a:lnTo>
                <a:lnTo>
                  <a:pt x="537390" y="91688"/>
                </a:lnTo>
                <a:lnTo>
                  <a:pt x="535320" y="95126"/>
                </a:lnTo>
                <a:lnTo>
                  <a:pt x="531870" y="97188"/>
                </a:lnTo>
                <a:lnTo>
                  <a:pt x="528421" y="97875"/>
                </a:lnTo>
                <a:lnTo>
                  <a:pt x="519194" y="101722"/>
                </a:lnTo>
                <a:lnTo>
                  <a:pt x="512554" y="108533"/>
                </a:lnTo>
                <a:lnTo>
                  <a:pt x="509019" y="117408"/>
                </a:lnTo>
                <a:lnTo>
                  <a:pt x="509104" y="127442"/>
                </a:lnTo>
                <a:lnTo>
                  <a:pt x="512963" y="136241"/>
                </a:lnTo>
                <a:lnTo>
                  <a:pt x="519798" y="142655"/>
                </a:lnTo>
                <a:lnTo>
                  <a:pt x="528701" y="146104"/>
                </a:lnTo>
                <a:lnTo>
                  <a:pt x="538769" y="146008"/>
                </a:lnTo>
                <a:lnTo>
                  <a:pt x="578092" y="120566"/>
                </a:lnTo>
                <a:lnTo>
                  <a:pt x="590666" y="65559"/>
                </a:lnTo>
                <a:lnTo>
                  <a:pt x="590650" y="64871"/>
                </a:lnTo>
                <a:lnTo>
                  <a:pt x="584843" y="49067"/>
                </a:lnTo>
                <a:close/>
              </a:path>
              <a:path w="591185" h="532130">
                <a:moveTo>
                  <a:pt x="393896" y="482247"/>
                </a:moveTo>
                <a:lnTo>
                  <a:pt x="196594" y="482247"/>
                </a:lnTo>
                <a:lnTo>
                  <a:pt x="196594" y="531754"/>
                </a:lnTo>
                <a:lnTo>
                  <a:pt x="393896" y="531754"/>
                </a:lnTo>
                <a:lnTo>
                  <a:pt x="393896" y="4822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630619" y="562065"/>
            <a:ext cx="588645" cy="516255"/>
          </a:xfrm>
          <a:custGeom>
            <a:avLst/>
            <a:gdLst/>
            <a:ahLst/>
            <a:cxnLst/>
            <a:rect l="l" t="t" r="r" b="b"/>
            <a:pathLst>
              <a:path w="588644" h="516255">
                <a:moveTo>
                  <a:pt x="416596" y="0"/>
                </a:moveTo>
                <a:lnTo>
                  <a:pt x="171297" y="0"/>
                </a:lnTo>
                <a:lnTo>
                  <a:pt x="171297" y="49428"/>
                </a:lnTo>
                <a:lnTo>
                  <a:pt x="416596" y="49428"/>
                </a:lnTo>
                <a:lnTo>
                  <a:pt x="416596" y="0"/>
                </a:lnTo>
                <a:close/>
              </a:path>
              <a:path w="588644" h="516255">
                <a:moveTo>
                  <a:pt x="97982" y="344631"/>
                </a:moveTo>
                <a:lnTo>
                  <a:pt x="48648" y="344631"/>
                </a:lnTo>
                <a:lnTo>
                  <a:pt x="48648" y="458591"/>
                </a:lnTo>
                <a:lnTo>
                  <a:pt x="52599" y="478029"/>
                </a:lnTo>
                <a:lnTo>
                  <a:pt x="63294" y="496694"/>
                </a:lnTo>
                <a:lnTo>
                  <a:pt x="79000" y="510725"/>
                </a:lnTo>
                <a:lnTo>
                  <a:pt x="97982" y="516260"/>
                </a:lnTo>
                <a:lnTo>
                  <a:pt x="490597" y="516260"/>
                </a:lnTo>
                <a:lnTo>
                  <a:pt x="509472" y="510725"/>
                </a:lnTo>
                <a:lnTo>
                  <a:pt x="524942" y="496694"/>
                </a:lnTo>
                <a:lnTo>
                  <a:pt x="535402" y="478029"/>
                </a:lnTo>
                <a:lnTo>
                  <a:pt x="537481" y="467517"/>
                </a:lnTo>
                <a:lnTo>
                  <a:pt x="97982" y="467517"/>
                </a:lnTo>
                <a:lnTo>
                  <a:pt x="97982" y="344631"/>
                </a:lnTo>
                <a:close/>
              </a:path>
              <a:path w="588644" h="516255">
                <a:moveTo>
                  <a:pt x="539246" y="344631"/>
                </a:moveTo>
                <a:lnTo>
                  <a:pt x="490597" y="344631"/>
                </a:lnTo>
                <a:lnTo>
                  <a:pt x="490597" y="467517"/>
                </a:lnTo>
                <a:lnTo>
                  <a:pt x="537481" y="467517"/>
                </a:lnTo>
                <a:lnTo>
                  <a:pt x="539246" y="458591"/>
                </a:lnTo>
                <a:lnTo>
                  <a:pt x="539246" y="344631"/>
                </a:lnTo>
                <a:close/>
              </a:path>
              <a:path w="588644" h="516255">
                <a:moveTo>
                  <a:pt x="220631" y="319916"/>
                </a:moveTo>
                <a:lnTo>
                  <a:pt x="171297" y="319916"/>
                </a:lnTo>
                <a:lnTo>
                  <a:pt x="171297" y="368659"/>
                </a:lnTo>
                <a:lnTo>
                  <a:pt x="220631" y="368659"/>
                </a:lnTo>
                <a:lnTo>
                  <a:pt x="220631" y="319916"/>
                </a:lnTo>
                <a:close/>
              </a:path>
              <a:path w="588644" h="516255">
                <a:moveTo>
                  <a:pt x="416596" y="319916"/>
                </a:moveTo>
                <a:lnTo>
                  <a:pt x="367948" y="319916"/>
                </a:lnTo>
                <a:lnTo>
                  <a:pt x="367948" y="368659"/>
                </a:lnTo>
                <a:lnTo>
                  <a:pt x="416596" y="368659"/>
                </a:lnTo>
                <a:lnTo>
                  <a:pt x="416596" y="319916"/>
                </a:lnTo>
                <a:close/>
              </a:path>
              <a:path w="588644" h="516255">
                <a:moveTo>
                  <a:pt x="588579" y="98171"/>
                </a:moveTo>
                <a:lnTo>
                  <a:pt x="0" y="98171"/>
                </a:lnTo>
                <a:lnTo>
                  <a:pt x="0" y="258130"/>
                </a:lnTo>
                <a:lnTo>
                  <a:pt x="3843" y="279368"/>
                </a:lnTo>
                <a:lnTo>
                  <a:pt x="14303" y="299320"/>
                </a:lnTo>
                <a:lnTo>
                  <a:pt x="29773" y="314124"/>
                </a:lnTo>
                <a:lnTo>
                  <a:pt x="48648" y="319916"/>
                </a:lnTo>
                <a:lnTo>
                  <a:pt x="539931" y="319916"/>
                </a:lnTo>
                <a:lnTo>
                  <a:pt x="574276" y="299320"/>
                </a:lnTo>
                <a:lnTo>
                  <a:pt x="48648" y="270487"/>
                </a:lnTo>
                <a:lnTo>
                  <a:pt x="48648" y="147600"/>
                </a:lnTo>
                <a:lnTo>
                  <a:pt x="588579" y="147600"/>
                </a:lnTo>
                <a:lnTo>
                  <a:pt x="588579" y="98171"/>
                </a:lnTo>
                <a:close/>
              </a:path>
              <a:path w="588644" h="516255">
                <a:moveTo>
                  <a:pt x="220631" y="221057"/>
                </a:moveTo>
                <a:lnTo>
                  <a:pt x="171297" y="221057"/>
                </a:lnTo>
                <a:lnTo>
                  <a:pt x="171297" y="270487"/>
                </a:lnTo>
                <a:lnTo>
                  <a:pt x="220631" y="270487"/>
                </a:lnTo>
                <a:lnTo>
                  <a:pt x="220631" y="221057"/>
                </a:lnTo>
                <a:close/>
              </a:path>
              <a:path w="588644" h="516255">
                <a:moveTo>
                  <a:pt x="416596" y="221057"/>
                </a:moveTo>
                <a:lnTo>
                  <a:pt x="367948" y="221057"/>
                </a:lnTo>
                <a:lnTo>
                  <a:pt x="367948" y="270487"/>
                </a:lnTo>
                <a:lnTo>
                  <a:pt x="416596" y="270487"/>
                </a:lnTo>
                <a:lnTo>
                  <a:pt x="416596" y="221057"/>
                </a:lnTo>
                <a:close/>
              </a:path>
              <a:path w="588644" h="516255">
                <a:moveTo>
                  <a:pt x="588579" y="147600"/>
                </a:moveTo>
                <a:lnTo>
                  <a:pt x="539246" y="147600"/>
                </a:lnTo>
                <a:lnTo>
                  <a:pt x="539246" y="270487"/>
                </a:lnTo>
                <a:lnTo>
                  <a:pt x="586343" y="270487"/>
                </a:lnTo>
                <a:lnTo>
                  <a:pt x="588579" y="258130"/>
                </a:lnTo>
                <a:lnTo>
                  <a:pt x="588579" y="147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6540437" y="532047"/>
            <a:ext cx="588645" cy="576580"/>
          </a:xfrm>
          <a:custGeom>
            <a:avLst/>
            <a:gdLst/>
            <a:ahLst/>
            <a:cxnLst/>
            <a:rect l="l" t="t" r="r" b="b"/>
            <a:pathLst>
              <a:path w="588645" h="576580">
                <a:moveTo>
                  <a:pt x="294632" y="0"/>
                </a:moveTo>
                <a:lnTo>
                  <a:pt x="147316" y="118567"/>
                </a:lnTo>
                <a:lnTo>
                  <a:pt x="147316" y="576291"/>
                </a:lnTo>
                <a:lnTo>
                  <a:pt x="195964" y="576291"/>
                </a:lnTo>
                <a:lnTo>
                  <a:pt x="195964" y="142694"/>
                </a:lnTo>
                <a:lnTo>
                  <a:pt x="294632" y="63419"/>
                </a:lnTo>
                <a:lnTo>
                  <a:pt x="373429" y="63419"/>
                </a:lnTo>
                <a:lnTo>
                  <a:pt x="294632" y="0"/>
                </a:lnTo>
                <a:close/>
              </a:path>
              <a:path w="588645" h="576580">
                <a:moveTo>
                  <a:pt x="269965" y="255746"/>
                </a:moveTo>
                <a:lnTo>
                  <a:pt x="222002" y="255746"/>
                </a:lnTo>
                <a:lnTo>
                  <a:pt x="222002" y="576291"/>
                </a:lnTo>
                <a:lnTo>
                  <a:pt x="269965" y="576291"/>
                </a:lnTo>
                <a:lnTo>
                  <a:pt x="269965" y="255746"/>
                </a:lnTo>
                <a:close/>
              </a:path>
              <a:path w="588645" h="576580">
                <a:moveTo>
                  <a:pt x="366577" y="255746"/>
                </a:moveTo>
                <a:lnTo>
                  <a:pt x="318613" y="255746"/>
                </a:lnTo>
                <a:lnTo>
                  <a:pt x="318613" y="576291"/>
                </a:lnTo>
                <a:lnTo>
                  <a:pt x="366577" y="576291"/>
                </a:lnTo>
                <a:lnTo>
                  <a:pt x="366577" y="255746"/>
                </a:lnTo>
                <a:close/>
              </a:path>
              <a:path w="588645" h="576580">
                <a:moveTo>
                  <a:pt x="373429" y="63419"/>
                </a:moveTo>
                <a:lnTo>
                  <a:pt x="294632" y="63419"/>
                </a:lnTo>
                <a:lnTo>
                  <a:pt x="392615" y="142694"/>
                </a:lnTo>
                <a:lnTo>
                  <a:pt x="392615" y="576291"/>
                </a:lnTo>
                <a:lnTo>
                  <a:pt x="441948" y="576291"/>
                </a:lnTo>
                <a:lnTo>
                  <a:pt x="441948" y="118567"/>
                </a:lnTo>
                <a:lnTo>
                  <a:pt x="373429" y="63419"/>
                </a:lnTo>
                <a:close/>
              </a:path>
              <a:path w="588645" h="576580">
                <a:moveTo>
                  <a:pt x="318613" y="156481"/>
                </a:moveTo>
                <a:lnTo>
                  <a:pt x="269965" y="156481"/>
                </a:lnTo>
                <a:lnTo>
                  <a:pt x="269965" y="206114"/>
                </a:lnTo>
                <a:lnTo>
                  <a:pt x="318613" y="206114"/>
                </a:lnTo>
                <a:lnTo>
                  <a:pt x="318613" y="156481"/>
                </a:lnTo>
                <a:close/>
              </a:path>
              <a:path w="588645" h="576580">
                <a:moveTo>
                  <a:pt x="588580" y="206114"/>
                </a:moveTo>
                <a:lnTo>
                  <a:pt x="465931" y="206114"/>
                </a:lnTo>
                <a:lnTo>
                  <a:pt x="465931" y="255746"/>
                </a:lnTo>
                <a:lnTo>
                  <a:pt x="539931" y="255746"/>
                </a:lnTo>
                <a:lnTo>
                  <a:pt x="539931" y="576291"/>
                </a:lnTo>
                <a:lnTo>
                  <a:pt x="588580" y="576291"/>
                </a:lnTo>
                <a:lnTo>
                  <a:pt x="588580" y="206114"/>
                </a:lnTo>
                <a:close/>
              </a:path>
              <a:path w="588645" h="576580">
                <a:moveTo>
                  <a:pt x="515264" y="502531"/>
                </a:moveTo>
                <a:lnTo>
                  <a:pt x="465931" y="502531"/>
                </a:lnTo>
                <a:lnTo>
                  <a:pt x="465931" y="551474"/>
                </a:lnTo>
                <a:lnTo>
                  <a:pt x="515264" y="551474"/>
                </a:lnTo>
                <a:lnTo>
                  <a:pt x="515264" y="502531"/>
                </a:lnTo>
                <a:close/>
              </a:path>
              <a:path w="588645" h="576580">
                <a:moveTo>
                  <a:pt x="515264" y="403266"/>
                </a:moveTo>
                <a:lnTo>
                  <a:pt x="465931" y="403266"/>
                </a:lnTo>
                <a:lnTo>
                  <a:pt x="465931" y="452898"/>
                </a:lnTo>
                <a:lnTo>
                  <a:pt x="515264" y="452898"/>
                </a:lnTo>
                <a:lnTo>
                  <a:pt x="515264" y="403266"/>
                </a:lnTo>
                <a:close/>
              </a:path>
              <a:path w="588645" h="576580">
                <a:moveTo>
                  <a:pt x="515264" y="304690"/>
                </a:moveTo>
                <a:lnTo>
                  <a:pt x="465931" y="304690"/>
                </a:lnTo>
                <a:lnTo>
                  <a:pt x="465931" y="354322"/>
                </a:lnTo>
                <a:lnTo>
                  <a:pt x="515264" y="354322"/>
                </a:lnTo>
                <a:lnTo>
                  <a:pt x="515264" y="304690"/>
                </a:lnTo>
                <a:close/>
              </a:path>
              <a:path w="588645" h="576580">
                <a:moveTo>
                  <a:pt x="122648" y="206114"/>
                </a:moveTo>
                <a:lnTo>
                  <a:pt x="0" y="206114"/>
                </a:lnTo>
                <a:lnTo>
                  <a:pt x="0" y="576291"/>
                </a:lnTo>
                <a:lnTo>
                  <a:pt x="49334" y="576291"/>
                </a:lnTo>
                <a:lnTo>
                  <a:pt x="49334" y="255746"/>
                </a:lnTo>
                <a:lnTo>
                  <a:pt x="122648" y="255746"/>
                </a:lnTo>
                <a:lnTo>
                  <a:pt x="122648" y="206114"/>
                </a:lnTo>
                <a:close/>
              </a:path>
              <a:path w="588645" h="576580">
                <a:moveTo>
                  <a:pt x="122648" y="502531"/>
                </a:moveTo>
                <a:lnTo>
                  <a:pt x="73315" y="502531"/>
                </a:lnTo>
                <a:lnTo>
                  <a:pt x="73315" y="551474"/>
                </a:lnTo>
                <a:lnTo>
                  <a:pt x="122648" y="551474"/>
                </a:lnTo>
                <a:lnTo>
                  <a:pt x="122648" y="502531"/>
                </a:lnTo>
                <a:close/>
              </a:path>
              <a:path w="588645" h="576580">
                <a:moveTo>
                  <a:pt x="122648" y="403266"/>
                </a:moveTo>
                <a:lnTo>
                  <a:pt x="73315" y="403266"/>
                </a:lnTo>
                <a:lnTo>
                  <a:pt x="73315" y="452898"/>
                </a:lnTo>
                <a:lnTo>
                  <a:pt x="122648" y="452898"/>
                </a:lnTo>
                <a:lnTo>
                  <a:pt x="122648" y="403266"/>
                </a:lnTo>
                <a:close/>
              </a:path>
              <a:path w="588645" h="576580">
                <a:moveTo>
                  <a:pt x="122648" y="304690"/>
                </a:moveTo>
                <a:lnTo>
                  <a:pt x="73315" y="304690"/>
                </a:lnTo>
                <a:lnTo>
                  <a:pt x="73315" y="354322"/>
                </a:lnTo>
                <a:lnTo>
                  <a:pt x="122648" y="354322"/>
                </a:lnTo>
                <a:lnTo>
                  <a:pt x="122648" y="304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487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lang="ru-RU" sz="1000" b="0" i="0" u="none" strike="noStrike" kern="1200" cap="none" spc="1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1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5802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lang="ru-RU" sz="1000" b="0" i="0" u="none" strike="noStrike" kern="1200" cap="none" spc="1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1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309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lang="ru-RU" sz="1000" b="0" i="0" u="none" strike="noStrike" kern="1200" cap="none" spc="1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1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8253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lang="ru-RU" sz="1000" b="0" i="0" u="none" strike="noStrike" kern="1200" cap="none" spc="1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1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021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lang="ru-RU" sz="1000" b="0" i="0" u="none" strike="noStrike" kern="1200" cap="none" spc="1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1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632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lang="ru-RU" sz="1000" b="0" i="0" u="none" strike="noStrike" kern="1200" cap="none" spc="1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1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732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lang="ru-RU" sz="1000" b="0" i="0" u="none" strike="noStrike" kern="1200" cap="none" spc="1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1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069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lang="ru-RU" sz="1000" b="0" i="0" u="none" strike="noStrike" kern="1200" cap="none" spc="1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1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117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lang="ru-RU" sz="1000" b="0" i="0" u="none" strike="noStrike" kern="1200" cap="none" spc="1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1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48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0000" y="6134399"/>
            <a:ext cx="733425" cy="360045"/>
          </a:xfrm>
          <a:custGeom>
            <a:avLst/>
            <a:gdLst/>
            <a:ahLst/>
            <a:cxnLst/>
            <a:rect l="l" t="t" r="r" b="b"/>
            <a:pathLst>
              <a:path w="733425" h="360045">
                <a:moveTo>
                  <a:pt x="732799" y="0"/>
                </a:moveTo>
                <a:lnTo>
                  <a:pt x="0" y="0"/>
                </a:lnTo>
                <a:lnTo>
                  <a:pt x="0" y="360000"/>
                </a:lnTo>
                <a:lnTo>
                  <a:pt x="732799" y="360000"/>
                </a:lnTo>
                <a:lnTo>
                  <a:pt x="732799" y="0"/>
                </a:lnTo>
                <a:close/>
              </a:path>
            </a:pathLst>
          </a:custGeom>
          <a:solidFill>
            <a:srgbClr val="EFF4F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44876" y="588064"/>
            <a:ext cx="483870" cy="27940"/>
          </a:xfrm>
          <a:custGeom>
            <a:avLst/>
            <a:gdLst/>
            <a:ahLst/>
            <a:cxnLst/>
            <a:rect l="l" t="t" r="r" b="b"/>
            <a:pathLst>
              <a:path w="483870" h="27940">
                <a:moveTo>
                  <a:pt x="482065" y="0"/>
                </a:moveTo>
                <a:lnTo>
                  <a:pt x="0" y="0"/>
                </a:lnTo>
                <a:lnTo>
                  <a:pt x="0" y="27858"/>
                </a:lnTo>
                <a:lnTo>
                  <a:pt x="483347" y="27858"/>
                </a:lnTo>
                <a:lnTo>
                  <a:pt x="482065" y="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020740" y="588064"/>
            <a:ext cx="483870" cy="27940"/>
          </a:xfrm>
          <a:custGeom>
            <a:avLst/>
            <a:gdLst/>
            <a:ahLst/>
            <a:cxnLst/>
            <a:rect l="l" t="t" r="r" b="b"/>
            <a:pathLst>
              <a:path w="483869" h="27940">
                <a:moveTo>
                  <a:pt x="483346" y="0"/>
                </a:moveTo>
                <a:lnTo>
                  <a:pt x="2880" y="0"/>
                </a:lnTo>
                <a:lnTo>
                  <a:pt x="0" y="27858"/>
                </a:lnTo>
                <a:lnTo>
                  <a:pt x="483346" y="27858"/>
                </a:lnTo>
                <a:lnTo>
                  <a:pt x="483346" y="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697" y="688356"/>
            <a:ext cx="110042" cy="1030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240" y="688356"/>
            <a:ext cx="75219" cy="10307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353" y="686963"/>
            <a:ext cx="101683" cy="10586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1717" y="686963"/>
            <a:ext cx="93324" cy="10586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5937" y="688356"/>
            <a:ext cx="80790" cy="10307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0407" y="688356"/>
            <a:ext cx="75219" cy="10307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520" y="688356"/>
            <a:ext cx="250726" cy="13232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8141" y="688356"/>
            <a:ext cx="331516" cy="10307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774191" y="381910"/>
            <a:ext cx="202565" cy="255270"/>
          </a:xfrm>
          <a:custGeom>
            <a:avLst/>
            <a:gdLst/>
            <a:ahLst/>
            <a:cxnLst/>
            <a:rect l="l" t="t" r="r" b="b"/>
            <a:pathLst>
              <a:path w="202565" h="255270">
                <a:moveTo>
                  <a:pt x="101628" y="0"/>
                </a:moveTo>
                <a:lnTo>
                  <a:pt x="0" y="27994"/>
                </a:lnTo>
                <a:lnTo>
                  <a:pt x="13464" y="219997"/>
                </a:lnTo>
                <a:lnTo>
                  <a:pt x="51295" y="235477"/>
                </a:lnTo>
                <a:lnTo>
                  <a:pt x="101628" y="254906"/>
                </a:lnTo>
                <a:lnTo>
                  <a:pt x="132659" y="242392"/>
                </a:lnTo>
                <a:lnTo>
                  <a:pt x="101628" y="242392"/>
                </a:lnTo>
                <a:lnTo>
                  <a:pt x="51295" y="222632"/>
                </a:lnTo>
                <a:lnTo>
                  <a:pt x="24365" y="211763"/>
                </a:lnTo>
                <a:lnTo>
                  <a:pt x="17632" y="126795"/>
                </a:lnTo>
                <a:lnTo>
                  <a:pt x="37323" y="126795"/>
                </a:lnTo>
                <a:lnTo>
                  <a:pt x="51295" y="103083"/>
                </a:lnTo>
                <a:lnTo>
                  <a:pt x="62195" y="84969"/>
                </a:lnTo>
                <a:lnTo>
                  <a:pt x="33662" y="84969"/>
                </a:lnTo>
                <a:lnTo>
                  <a:pt x="33662" y="61257"/>
                </a:lnTo>
                <a:lnTo>
                  <a:pt x="32380" y="30628"/>
                </a:lnTo>
                <a:lnTo>
                  <a:pt x="51295" y="25030"/>
                </a:lnTo>
                <a:lnTo>
                  <a:pt x="71813" y="19430"/>
                </a:lnTo>
                <a:lnTo>
                  <a:pt x="101628" y="19430"/>
                </a:lnTo>
                <a:lnTo>
                  <a:pt x="101628" y="11197"/>
                </a:lnTo>
                <a:lnTo>
                  <a:pt x="141766" y="11197"/>
                </a:lnTo>
                <a:lnTo>
                  <a:pt x="101628" y="0"/>
                </a:lnTo>
                <a:close/>
              </a:path>
              <a:path w="202565" h="255270">
                <a:moveTo>
                  <a:pt x="131443" y="46107"/>
                </a:moveTo>
                <a:lnTo>
                  <a:pt x="130161" y="130747"/>
                </a:lnTo>
                <a:lnTo>
                  <a:pt x="101628" y="132393"/>
                </a:lnTo>
                <a:lnTo>
                  <a:pt x="101628" y="242392"/>
                </a:lnTo>
                <a:lnTo>
                  <a:pt x="132659" y="242392"/>
                </a:lnTo>
                <a:lnTo>
                  <a:pt x="188189" y="219997"/>
                </a:lnTo>
                <a:lnTo>
                  <a:pt x="194786" y="128112"/>
                </a:lnTo>
                <a:lnTo>
                  <a:pt x="158374" y="128112"/>
                </a:lnTo>
                <a:lnTo>
                  <a:pt x="162541" y="51376"/>
                </a:lnTo>
                <a:lnTo>
                  <a:pt x="131443" y="46107"/>
                </a:lnTo>
                <a:close/>
              </a:path>
              <a:path w="202565" h="255270">
                <a:moveTo>
                  <a:pt x="101628" y="66855"/>
                </a:moveTo>
                <a:lnTo>
                  <a:pt x="73095" y="66855"/>
                </a:lnTo>
                <a:lnTo>
                  <a:pt x="71813" y="90567"/>
                </a:lnTo>
                <a:lnTo>
                  <a:pt x="73095" y="130747"/>
                </a:lnTo>
                <a:lnTo>
                  <a:pt x="101628" y="132393"/>
                </a:lnTo>
                <a:lnTo>
                  <a:pt x="101628" y="66855"/>
                </a:lnTo>
                <a:close/>
              </a:path>
              <a:path w="202565" h="255270">
                <a:moveTo>
                  <a:pt x="37323" y="126795"/>
                </a:moveTo>
                <a:lnTo>
                  <a:pt x="17632" y="126795"/>
                </a:lnTo>
                <a:lnTo>
                  <a:pt x="36547" y="128112"/>
                </a:lnTo>
                <a:lnTo>
                  <a:pt x="37323" y="126795"/>
                </a:lnTo>
                <a:close/>
              </a:path>
              <a:path w="202565" h="255270">
                <a:moveTo>
                  <a:pt x="141766" y="11197"/>
                </a:moveTo>
                <a:lnTo>
                  <a:pt x="101628" y="11197"/>
                </a:lnTo>
                <a:lnTo>
                  <a:pt x="191074" y="36228"/>
                </a:lnTo>
                <a:lnTo>
                  <a:pt x="184342" y="126795"/>
                </a:lnTo>
                <a:lnTo>
                  <a:pt x="158374" y="128112"/>
                </a:lnTo>
                <a:lnTo>
                  <a:pt x="194786" y="128112"/>
                </a:lnTo>
                <a:lnTo>
                  <a:pt x="201974" y="27994"/>
                </a:lnTo>
                <a:lnTo>
                  <a:pt x="141766" y="11197"/>
                </a:lnTo>
                <a:close/>
              </a:path>
              <a:path w="202565" h="255270">
                <a:moveTo>
                  <a:pt x="101628" y="19430"/>
                </a:moveTo>
                <a:lnTo>
                  <a:pt x="71813" y="19430"/>
                </a:lnTo>
                <a:lnTo>
                  <a:pt x="51295" y="53023"/>
                </a:lnTo>
                <a:lnTo>
                  <a:pt x="33662" y="84969"/>
                </a:lnTo>
                <a:lnTo>
                  <a:pt x="62195" y="84969"/>
                </a:lnTo>
                <a:lnTo>
                  <a:pt x="73095" y="66855"/>
                </a:lnTo>
                <a:lnTo>
                  <a:pt x="101628" y="66855"/>
                </a:lnTo>
                <a:lnTo>
                  <a:pt x="101628" y="1943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127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lang="ru-RU" sz="1000" b="0" i="0" u="none" strike="noStrike" kern="1200" cap="none" spc="1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1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357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lang="ru-RU" sz="1000" b="0" i="0" u="none" strike="noStrike" kern="1200" cap="none" spc="1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1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-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lang="ru-RU" sz="1000" b="0" i="0" u="none" strike="noStrike" kern="1200" cap="none" spc="5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42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" y="8533"/>
            <a:ext cx="12192000" cy="6849745"/>
          </a:xfrm>
          <a:custGeom>
            <a:avLst/>
            <a:gdLst/>
            <a:ahLst/>
            <a:cxnLst/>
            <a:rect l="l" t="t" r="r" b="b"/>
            <a:pathLst>
              <a:path w="12192000" h="6849745">
                <a:moveTo>
                  <a:pt x="12192001" y="0"/>
                </a:moveTo>
                <a:lnTo>
                  <a:pt x="0" y="0"/>
                </a:lnTo>
                <a:lnTo>
                  <a:pt x="0" y="6849466"/>
                </a:lnTo>
                <a:lnTo>
                  <a:pt x="12192001" y="6849466"/>
                </a:lnTo>
                <a:lnTo>
                  <a:pt x="12192001" y="0"/>
                </a:lnTo>
                <a:close/>
              </a:path>
            </a:pathLst>
          </a:custGeom>
          <a:solidFill>
            <a:srgbClr val="F0F8F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86181" y="2852935"/>
            <a:ext cx="11819890" cy="3360420"/>
          </a:xfrm>
          <a:custGeom>
            <a:avLst/>
            <a:gdLst/>
            <a:ahLst/>
            <a:cxnLst/>
            <a:rect l="l" t="t" r="r" b="b"/>
            <a:pathLst>
              <a:path w="11819890" h="3360420">
                <a:moveTo>
                  <a:pt x="11819632" y="0"/>
                </a:moveTo>
                <a:lnTo>
                  <a:pt x="0" y="0"/>
                </a:lnTo>
                <a:lnTo>
                  <a:pt x="0" y="3360373"/>
                </a:lnTo>
                <a:lnTo>
                  <a:pt x="11819632" y="3360373"/>
                </a:lnTo>
                <a:lnTo>
                  <a:pt x="11819632" y="0"/>
                </a:lnTo>
                <a:close/>
              </a:path>
            </a:pathLst>
          </a:custGeom>
          <a:solidFill>
            <a:srgbClr val="D8EB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7573454" y="202454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4618544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7573454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A7E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3141091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5471A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096001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0528362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9050908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5471A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86183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3" y="1233124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9050910" y="202454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6096001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D4E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10528362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4618544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0A7E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bg object 30"/>
          <p:cNvSpPr/>
          <p:nvPr/>
        </p:nvSpPr>
        <p:spPr>
          <a:xfrm>
            <a:off x="3141091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43D1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bg object 31"/>
          <p:cNvSpPr/>
          <p:nvPr/>
        </p:nvSpPr>
        <p:spPr>
          <a:xfrm>
            <a:off x="1663636" y="203633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1" y="0"/>
                </a:moveTo>
                <a:lnTo>
                  <a:pt x="0" y="0"/>
                </a:lnTo>
                <a:lnTo>
                  <a:pt x="0" y="1233124"/>
                </a:lnTo>
                <a:lnTo>
                  <a:pt x="1477451" y="1233124"/>
                </a:lnTo>
                <a:lnTo>
                  <a:pt x="1477451" y="0"/>
                </a:lnTo>
                <a:close/>
              </a:path>
            </a:pathLst>
          </a:custGeom>
          <a:solidFill>
            <a:srgbClr val="F5B14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g object 32"/>
          <p:cNvSpPr/>
          <p:nvPr/>
        </p:nvSpPr>
        <p:spPr>
          <a:xfrm>
            <a:off x="1663636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1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1" y="1233123"/>
                </a:lnTo>
                <a:lnTo>
                  <a:pt x="1477451" y="0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bg object 33"/>
          <p:cNvSpPr/>
          <p:nvPr/>
        </p:nvSpPr>
        <p:spPr>
          <a:xfrm>
            <a:off x="186183" y="1436757"/>
            <a:ext cx="1477645" cy="1233170"/>
          </a:xfrm>
          <a:custGeom>
            <a:avLst/>
            <a:gdLst/>
            <a:ahLst/>
            <a:cxnLst/>
            <a:rect l="l" t="t" r="r" b="b"/>
            <a:pathLst>
              <a:path w="1477645" h="1233170">
                <a:moveTo>
                  <a:pt x="1477453" y="0"/>
                </a:moveTo>
                <a:lnTo>
                  <a:pt x="0" y="0"/>
                </a:lnTo>
                <a:lnTo>
                  <a:pt x="0" y="1233123"/>
                </a:lnTo>
                <a:lnTo>
                  <a:pt x="1477453" y="1233123"/>
                </a:lnTo>
                <a:lnTo>
                  <a:pt x="1477453" y="0"/>
                </a:lnTo>
                <a:close/>
              </a:path>
            </a:pathLst>
          </a:custGeom>
          <a:solidFill>
            <a:srgbClr val="9ED44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bg object 34"/>
          <p:cNvSpPr/>
          <p:nvPr/>
        </p:nvSpPr>
        <p:spPr>
          <a:xfrm>
            <a:off x="8017891" y="1855716"/>
            <a:ext cx="591820" cy="444500"/>
          </a:xfrm>
          <a:custGeom>
            <a:avLst/>
            <a:gdLst/>
            <a:ahLst/>
            <a:cxnLst/>
            <a:rect l="l" t="t" r="r" b="b"/>
            <a:pathLst>
              <a:path w="591820" h="444500">
                <a:moveTo>
                  <a:pt x="48896" y="73808"/>
                </a:moveTo>
                <a:lnTo>
                  <a:pt x="0" y="73808"/>
                </a:lnTo>
                <a:lnTo>
                  <a:pt x="0" y="444228"/>
                </a:lnTo>
                <a:lnTo>
                  <a:pt x="271341" y="444228"/>
                </a:lnTo>
                <a:lnTo>
                  <a:pt x="221755" y="395251"/>
                </a:lnTo>
                <a:lnTo>
                  <a:pt x="48896" y="395251"/>
                </a:lnTo>
                <a:lnTo>
                  <a:pt x="48896" y="73808"/>
                </a:lnTo>
                <a:close/>
              </a:path>
              <a:path w="591820" h="444500">
                <a:moveTo>
                  <a:pt x="591579" y="73808"/>
                </a:moveTo>
                <a:lnTo>
                  <a:pt x="541995" y="73808"/>
                </a:lnTo>
                <a:lnTo>
                  <a:pt x="541995" y="395251"/>
                </a:lnTo>
                <a:lnTo>
                  <a:pt x="369824" y="395251"/>
                </a:lnTo>
                <a:lnTo>
                  <a:pt x="320238" y="444228"/>
                </a:lnTo>
                <a:lnTo>
                  <a:pt x="591579" y="444228"/>
                </a:lnTo>
                <a:lnTo>
                  <a:pt x="591579" y="73808"/>
                </a:lnTo>
                <a:close/>
              </a:path>
              <a:path w="591820" h="444500">
                <a:moveTo>
                  <a:pt x="354672" y="370419"/>
                </a:moveTo>
                <a:lnTo>
                  <a:pt x="236907" y="370419"/>
                </a:lnTo>
                <a:lnTo>
                  <a:pt x="250411" y="384021"/>
                </a:lnTo>
                <a:lnTo>
                  <a:pt x="264885" y="389733"/>
                </a:lnTo>
                <a:lnTo>
                  <a:pt x="280003" y="390789"/>
                </a:lnTo>
                <a:lnTo>
                  <a:pt x="295445" y="390423"/>
                </a:lnTo>
                <a:lnTo>
                  <a:pt x="316601" y="390423"/>
                </a:lnTo>
                <a:lnTo>
                  <a:pt x="326608" y="389733"/>
                </a:lnTo>
                <a:lnTo>
                  <a:pt x="341157" y="384021"/>
                </a:lnTo>
                <a:lnTo>
                  <a:pt x="354672" y="370419"/>
                </a:lnTo>
                <a:close/>
              </a:path>
              <a:path w="591820" h="444500">
                <a:moveTo>
                  <a:pt x="316601" y="390423"/>
                </a:moveTo>
                <a:lnTo>
                  <a:pt x="295445" y="390423"/>
                </a:lnTo>
                <a:lnTo>
                  <a:pt x="311285" y="390789"/>
                </a:lnTo>
                <a:lnTo>
                  <a:pt x="316601" y="390423"/>
                </a:lnTo>
                <a:close/>
              </a:path>
              <a:path w="591820" h="444500">
                <a:moveTo>
                  <a:pt x="256879" y="0"/>
                </a:moveTo>
                <a:lnTo>
                  <a:pt x="73689" y="0"/>
                </a:lnTo>
                <a:lnTo>
                  <a:pt x="73689" y="370419"/>
                </a:lnTo>
                <a:lnTo>
                  <a:pt x="517890" y="370419"/>
                </a:lnTo>
                <a:lnTo>
                  <a:pt x="517890" y="341275"/>
                </a:lnTo>
                <a:lnTo>
                  <a:pt x="295789" y="341275"/>
                </a:lnTo>
                <a:lnTo>
                  <a:pt x="278809" y="338042"/>
                </a:lnTo>
                <a:lnTo>
                  <a:pt x="263766" y="328341"/>
                </a:lnTo>
                <a:lnTo>
                  <a:pt x="256879" y="320755"/>
                </a:lnTo>
                <a:lnTo>
                  <a:pt x="123273" y="320755"/>
                </a:lnTo>
                <a:lnTo>
                  <a:pt x="123273" y="48976"/>
                </a:lnTo>
                <a:lnTo>
                  <a:pt x="517890" y="48976"/>
                </a:lnTo>
                <a:lnTo>
                  <a:pt x="517890" y="20349"/>
                </a:lnTo>
                <a:lnTo>
                  <a:pt x="295789" y="20349"/>
                </a:lnTo>
                <a:lnTo>
                  <a:pt x="278809" y="16987"/>
                </a:lnTo>
                <a:lnTo>
                  <a:pt x="263766" y="6898"/>
                </a:lnTo>
                <a:lnTo>
                  <a:pt x="256879" y="0"/>
                </a:lnTo>
                <a:close/>
              </a:path>
              <a:path w="591820" h="444500">
                <a:moveTo>
                  <a:pt x="517890" y="48976"/>
                </a:moveTo>
                <a:lnTo>
                  <a:pt x="468306" y="48976"/>
                </a:lnTo>
                <a:lnTo>
                  <a:pt x="468306" y="320755"/>
                </a:lnTo>
                <a:lnTo>
                  <a:pt x="334700" y="320755"/>
                </a:lnTo>
                <a:lnTo>
                  <a:pt x="327813" y="328341"/>
                </a:lnTo>
                <a:lnTo>
                  <a:pt x="312770" y="338042"/>
                </a:lnTo>
                <a:lnTo>
                  <a:pt x="295789" y="341275"/>
                </a:lnTo>
                <a:lnTo>
                  <a:pt x="517890" y="341275"/>
                </a:lnTo>
                <a:lnTo>
                  <a:pt x="517890" y="48976"/>
                </a:lnTo>
                <a:close/>
              </a:path>
              <a:path w="591820" h="444500">
                <a:moveTo>
                  <a:pt x="354672" y="48976"/>
                </a:moveTo>
                <a:lnTo>
                  <a:pt x="236907" y="48976"/>
                </a:lnTo>
                <a:lnTo>
                  <a:pt x="246537" y="51185"/>
                </a:lnTo>
                <a:lnTo>
                  <a:pt x="257654" y="56305"/>
                </a:lnTo>
                <a:lnTo>
                  <a:pt x="266833" y="62071"/>
                </a:lnTo>
                <a:lnTo>
                  <a:pt x="270653" y="66220"/>
                </a:lnTo>
                <a:lnTo>
                  <a:pt x="270653" y="246946"/>
                </a:lnTo>
                <a:lnTo>
                  <a:pt x="320238" y="246946"/>
                </a:lnTo>
                <a:lnTo>
                  <a:pt x="320238" y="66220"/>
                </a:lnTo>
                <a:lnTo>
                  <a:pt x="324165" y="62071"/>
                </a:lnTo>
                <a:lnTo>
                  <a:pt x="333581" y="56305"/>
                </a:lnTo>
                <a:lnTo>
                  <a:pt x="344934" y="51185"/>
                </a:lnTo>
                <a:lnTo>
                  <a:pt x="354672" y="48976"/>
                </a:lnTo>
                <a:close/>
              </a:path>
              <a:path w="591820" h="444500">
                <a:moveTo>
                  <a:pt x="517890" y="0"/>
                </a:moveTo>
                <a:lnTo>
                  <a:pt x="334700" y="0"/>
                </a:lnTo>
                <a:lnTo>
                  <a:pt x="327813" y="6898"/>
                </a:lnTo>
                <a:lnTo>
                  <a:pt x="312770" y="16987"/>
                </a:lnTo>
                <a:lnTo>
                  <a:pt x="295789" y="20349"/>
                </a:lnTo>
                <a:lnTo>
                  <a:pt x="517890" y="20349"/>
                </a:lnTo>
                <a:lnTo>
                  <a:pt x="517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bg object 35"/>
          <p:cNvSpPr/>
          <p:nvPr/>
        </p:nvSpPr>
        <p:spPr>
          <a:xfrm>
            <a:off x="8017891" y="610323"/>
            <a:ext cx="591820" cy="543560"/>
          </a:xfrm>
          <a:custGeom>
            <a:avLst/>
            <a:gdLst/>
            <a:ahLst/>
            <a:cxnLst/>
            <a:rect l="l" t="t" r="r" b="b"/>
            <a:pathLst>
              <a:path w="591820" h="543560">
                <a:moveTo>
                  <a:pt x="246240" y="351256"/>
                </a:moveTo>
                <a:lnTo>
                  <a:pt x="123113" y="351256"/>
                </a:lnTo>
                <a:lnTo>
                  <a:pt x="123113" y="402285"/>
                </a:lnTo>
                <a:lnTo>
                  <a:pt x="246240" y="402285"/>
                </a:lnTo>
                <a:lnTo>
                  <a:pt x="246240" y="351256"/>
                </a:lnTo>
                <a:close/>
              </a:path>
              <a:path w="591820" h="543560">
                <a:moveTo>
                  <a:pt x="468452" y="351256"/>
                </a:moveTo>
                <a:lnTo>
                  <a:pt x="345338" y="351256"/>
                </a:lnTo>
                <a:lnTo>
                  <a:pt x="345338" y="402285"/>
                </a:lnTo>
                <a:lnTo>
                  <a:pt x="468452" y="402285"/>
                </a:lnTo>
                <a:lnTo>
                  <a:pt x="468452" y="351256"/>
                </a:lnTo>
                <a:close/>
              </a:path>
              <a:path w="591820" h="543560">
                <a:moveTo>
                  <a:pt x="591578" y="123418"/>
                </a:moveTo>
                <a:lnTo>
                  <a:pt x="541985" y="123418"/>
                </a:lnTo>
                <a:lnTo>
                  <a:pt x="541985" y="74460"/>
                </a:lnTo>
                <a:lnTo>
                  <a:pt x="537044" y="49644"/>
                </a:lnTo>
                <a:lnTo>
                  <a:pt x="536194" y="45377"/>
                </a:lnTo>
                <a:lnTo>
                  <a:pt x="520382" y="21717"/>
                </a:lnTo>
                <a:lnTo>
                  <a:pt x="496951" y="5816"/>
                </a:lnTo>
                <a:lnTo>
                  <a:pt x="493090" y="5041"/>
                </a:lnTo>
                <a:lnTo>
                  <a:pt x="493090" y="74460"/>
                </a:lnTo>
                <a:lnTo>
                  <a:pt x="493090" y="246824"/>
                </a:lnTo>
                <a:lnTo>
                  <a:pt x="493090" y="296456"/>
                </a:lnTo>
                <a:lnTo>
                  <a:pt x="493090" y="444690"/>
                </a:lnTo>
                <a:lnTo>
                  <a:pt x="98475" y="444690"/>
                </a:lnTo>
                <a:lnTo>
                  <a:pt x="98475" y="296456"/>
                </a:lnTo>
                <a:lnTo>
                  <a:pt x="493090" y="296456"/>
                </a:lnTo>
                <a:lnTo>
                  <a:pt x="493090" y="246824"/>
                </a:lnTo>
                <a:lnTo>
                  <a:pt x="320230" y="246824"/>
                </a:lnTo>
                <a:lnTo>
                  <a:pt x="320230" y="74460"/>
                </a:lnTo>
                <a:lnTo>
                  <a:pt x="270649" y="74460"/>
                </a:lnTo>
                <a:lnTo>
                  <a:pt x="270649" y="246824"/>
                </a:lnTo>
                <a:lnTo>
                  <a:pt x="98475" y="246824"/>
                </a:lnTo>
                <a:lnTo>
                  <a:pt x="98475" y="74460"/>
                </a:lnTo>
                <a:lnTo>
                  <a:pt x="100418" y="64770"/>
                </a:lnTo>
                <a:lnTo>
                  <a:pt x="105702" y="56883"/>
                </a:lnTo>
                <a:lnTo>
                  <a:pt x="113588" y="51587"/>
                </a:lnTo>
                <a:lnTo>
                  <a:pt x="123266" y="49644"/>
                </a:lnTo>
                <a:lnTo>
                  <a:pt x="468299" y="49644"/>
                </a:lnTo>
                <a:lnTo>
                  <a:pt x="477989" y="51587"/>
                </a:lnTo>
                <a:lnTo>
                  <a:pt x="485863" y="56883"/>
                </a:lnTo>
                <a:lnTo>
                  <a:pt x="491159" y="64770"/>
                </a:lnTo>
                <a:lnTo>
                  <a:pt x="493090" y="74460"/>
                </a:lnTo>
                <a:lnTo>
                  <a:pt x="493090" y="5041"/>
                </a:lnTo>
                <a:lnTo>
                  <a:pt x="468299" y="0"/>
                </a:lnTo>
                <a:lnTo>
                  <a:pt x="123266" y="0"/>
                </a:lnTo>
                <a:lnTo>
                  <a:pt x="94500" y="5816"/>
                </a:lnTo>
                <a:lnTo>
                  <a:pt x="70840" y="21717"/>
                </a:lnTo>
                <a:lnTo>
                  <a:pt x="54800" y="45377"/>
                </a:lnTo>
                <a:lnTo>
                  <a:pt x="48895" y="74460"/>
                </a:lnTo>
                <a:lnTo>
                  <a:pt x="48895" y="123418"/>
                </a:lnTo>
                <a:lnTo>
                  <a:pt x="0" y="123418"/>
                </a:lnTo>
                <a:lnTo>
                  <a:pt x="0" y="246824"/>
                </a:lnTo>
                <a:lnTo>
                  <a:pt x="48895" y="246824"/>
                </a:lnTo>
                <a:lnTo>
                  <a:pt x="48895" y="493636"/>
                </a:lnTo>
                <a:lnTo>
                  <a:pt x="98475" y="493636"/>
                </a:lnTo>
                <a:lnTo>
                  <a:pt x="98475" y="543280"/>
                </a:lnTo>
                <a:lnTo>
                  <a:pt x="147370" y="543280"/>
                </a:lnTo>
                <a:lnTo>
                  <a:pt x="147370" y="493636"/>
                </a:lnTo>
                <a:lnTo>
                  <a:pt x="443509" y="493636"/>
                </a:lnTo>
                <a:lnTo>
                  <a:pt x="443509" y="543280"/>
                </a:lnTo>
                <a:lnTo>
                  <a:pt x="493090" y="543280"/>
                </a:lnTo>
                <a:lnTo>
                  <a:pt x="493090" y="493636"/>
                </a:lnTo>
                <a:lnTo>
                  <a:pt x="541985" y="493636"/>
                </a:lnTo>
                <a:lnTo>
                  <a:pt x="541985" y="444690"/>
                </a:lnTo>
                <a:lnTo>
                  <a:pt x="541985" y="296456"/>
                </a:lnTo>
                <a:lnTo>
                  <a:pt x="541985" y="246824"/>
                </a:lnTo>
                <a:lnTo>
                  <a:pt x="591578" y="246824"/>
                </a:lnTo>
                <a:lnTo>
                  <a:pt x="591578" y="123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bg object 36"/>
          <p:cNvSpPr/>
          <p:nvPr/>
        </p:nvSpPr>
        <p:spPr>
          <a:xfrm>
            <a:off x="2177135" y="560565"/>
            <a:ext cx="447675" cy="519430"/>
          </a:xfrm>
          <a:custGeom>
            <a:avLst/>
            <a:gdLst/>
            <a:ahLst/>
            <a:cxnLst/>
            <a:rect l="l" t="t" r="r" b="b"/>
            <a:pathLst>
              <a:path w="447675" h="519430">
                <a:moveTo>
                  <a:pt x="447446" y="177469"/>
                </a:moveTo>
                <a:lnTo>
                  <a:pt x="444690" y="166420"/>
                </a:lnTo>
                <a:lnTo>
                  <a:pt x="425335" y="120040"/>
                </a:lnTo>
                <a:lnTo>
                  <a:pt x="397116" y="79692"/>
                </a:lnTo>
                <a:lnTo>
                  <a:pt x="393827" y="76631"/>
                </a:lnTo>
                <a:lnTo>
                  <a:pt x="393827" y="169176"/>
                </a:lnTo>
                <a:lnTo>
                  <a:pt x="298983" y="314871"/>
                </a:lnTo>
                <a:lnTo>
                  <a:pt x="254304" y="469544"/>
                </a:lnTo>
                <a:lnTo>
                  <a:pt x="248805" y="469544"/>
                </a:lnTo>
                <a:lnTo>
                  <a:pt x="248805" y="240296"/>
                </a:lnTo>
                <a:lnTo>
                  <a:pt x="263004" y="232740"/>
                </a:lnTo>
                <a:lnTo>
                  <a:pt x="270116" y="222783"/>
                </a:lnTo>
                <a:lnTo>
                  <a:pt x="272580" y="210883"/>
                </a:lnTo>
                <a:lnTo>
                  <a:pt x="272859" y="197485"/>
                </a:lnTo>
                <a:lnTo>
                  <a:pt x="269011" y="178473"/>
                </a:lnTo>
                <a:lnTo>
                  <a:pt x="258521" y="162877"/>
                </a:lnTo>
                <a:lnTo>
                  <a:pt x="243001" y="152336"/>
                </a:lnTo>
                <a:lnTo>
                  <a:pt x="224066" y="148463"/>
                </a:lnTo>
                <a:lnTo>
                  <a:pt x="204736" y="152336"/>
                </a:lnTo>
                <a:lnTo>
                  <a:pt x="189014" y="162877"/>
                </a:lnTo>
                <a:lnTo>
                  <a:pt x="178447" y="178473"/>
                </a:lnTo>
                <a:lnTo>
                  <a:pt x="174574" y="197485"/>
                </a:lnTo>
                <a:lnTo>
                  <a:pt x="174967" y="210883"/>
                </a:lnTo>
                <a:lnTo>
                  <a:pt x="177673" y="222783"/>
                </a:lnTo>
                <a:lnTo>
                  <a:pt x="185013" y="232740"/>
                </a:lnTo>
                <a:lnTo>
                  <a:pt x="199326" y="240296"/>
                </a:lnTo>
                <a:lnTo>
                  <a:pt x="199326" y="469544"/>
                </a:lnTo>
                <a:lnTo>
                  <a:pt x="193141" y="469544"/>
                </a:lnTo>
                <a:lnTo>
                  <a:pt x="145707" y="307975"/>
                </a:lnTo>
                <a:lnTo>
                  <a:pt x="54292" y="169176"/>
                </a:lnTo>
                <a:lnTo>
                  <a:pt x="74396" y="129438"/>
                </a:lnTo>
                <a:lnTo>
                  <a:pt x="102095" y="97536"/>
                </a:lnTo>
                <a:lnTo>
                  <a:pt x="102095" y="135331"/>
                </a:lnTo>
                <a:lnTo>
                  <a:pt x="348348" y="135331"/>
                </a:lnTo>
                <a:lnTo>
                  <a:pt x="348348" y="100418"/>
                </a:lnTo>
                <a:lnTo>
                  <a:pt x="373672" y="129438"/>
                </a:lnTo>
                <a:lnTo>
                  <a:pt x="393827" y="169176"/>
                </a:lnTo>
                <a:lnTo>
                  <a:pt x="393827" y="76631"/>
                </a:lnTo>
                <a:lnTo>
                  <a:pt x="364959" y="49720"/>
                </a:lnTo>
                <a:lnTo>
                  <a:pt x="361442" y="46443"/>
                </a:lnTo>
                <a:lnTo>
                  <a:pt x="331914" y="28689"/>
                </a:lnTo>
                <a:lnTo>
                  <a:pt x="331914" y="87299"/>
                </a:lnTo>
                <a:lnTo>
                  <a:pt x="115976" y="87299"/>
                </a:lnTo>
                <a:lnTo>
                  <a:pt x="138671" y="71285"/>
                </a:lnTo>
                <a:lnTo>
                  <a:pt x="179552" y="55321"/>
                </a:lnTo>
                <a:lnTo>
                  <a:pt x="224066" y="49720"/>
                </a:lnTo>
                <a:lnTo>
                  <a:pt x="268312" y="55321"/>
                </a:lnTo>
                <a:lnTo>
                  <a:pt x="309156" y="71285"/>
                </a:lnTo>
                <a:lnTo>
                  <a:pt x="331914" y="87299"/>
                </a:lnTo>
                <a:lnTo>
                  <a:pt x="331914" y="28689"/>
                </a:lnTo>
                <a:lnTo>
                  <a:pt x="319747" y="21361"/>
                </a:lnTo>
                <a:lnTo>
                  <a:pt x="273481" y="5524"/>
                </a:lnTo>
                <a:lnTo>
                  <a:pt x="224066" y="0"/>
                </a:lnTo>
                <a:lnTo>
                  <a:pt x="174358" y="5524"/>
                </a:lnTo>
                <a:lnTo>
                  <a:pt x="127914" y="21361"/>
                </a:lnTo>
                <a:lnTo>
                  <a:pt x="86169" y="46443"/>
                </a:lnTo>
                <a:lnTo>
                  <a:pt x="50558" y="79692"/>
                </a:lnTo>
                <a:lnTo>
                  <a:pt x="22504" y="120040"/>
                </a:lnTo>
                <a:lnTo>
                  <a:pt x="3441" y="166420"/>
                </a:lnTo>
                <a:lnTo>
                  <a:pt x="0" y="177469"/>
                </a:lnTo>
                <a:lnTo>
                  <a:pt x="103098" y="332143"/>
                </a:lnTo>
                <a:lnTo>
                  <a:pt x="156019" y="519264"/>
                </a:lnTo>
                <a:lnTo>
                  <a:pt x="291426" y="519264"/>
                </a:lnTo>
                <a:lnTo>
                  <a:pt x="305663" y="469544"/>
                </a:lnTo>
                <a:lnTo>
                  <a:pt x="345033" y="332143"/>
                </a:lnTo>
                <a:lnTo>
                  <a:pt x="447446" y="177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bg object 37"/>
          <p:cNvSpPr/>
          <p:nvPr/>
        </p:nvSpPr>
        <p:spPr>
          <a:xfrm>
            <a:off x="11074901" y="1789685"/>
            <a:ext cx="384810" cy="576580"/>
          </a:xfrm>
          <a:custGeom>
            <a:avLst/>
            <a:gdLst/>
            <a:ahLst/>
            <a:cxnLst/>
            <a:rect l="l" t="t" r="r" b="b"/>
            <a:pathLst>
              <a:path w="384809" h="576580">
                <a:moveTo>
                  <a:pt x="191843" y="0"/>
                </a:moveTo>
                <a:lnTo>
                  <a:pt x="147874" y="5070"/>
                </a:lnTo>
                <a:lnTo>
                  <a:pt x="107501" y="19512"/>
                </a:lnTo>
                <a:lnTo>
                  <a:pt x="71880" y="42170"/>
                </a:lnTo>
                <a:lnTo>
                  <a:pt x="42164" y="71889"/>
                </a:lnTo>
                <a:lnTo>
                  <a:pt x="19509" y="107515"/>
                </a:lnTo>
                <a:lnTo>
                  <a:pt x="5069" y="147893"/>
                </a:lnTo>
                <a:lnTo>
                  <a:pt x="0" y="191867"/>
                </a:lnTo>
                <a:lnTo>
                  <a:pt x="0" y="358978"/>
                </a:lnTo>
                <a:lnTo>
                  <a:pt x="5759" y="408692"/>
                </a:lnTo>
                <a:lnTo>
                  <a:pt x="22164" y="454389"/>
                </a:lnTo>
                <a:lnTo>
                  <a:pt x="47902" y="494745"/>
                </a:lnTo>
                <a:lnTo>
                  <a:pt x="81663" y="528436"/>
                </a:lnTo>
                <a:lnTo>
                  <a:pt x="122136" y="554139"/>
                </a:lnTo>
                <a:lnTo>
                  <a:pt x="168010" y="570532"/>
                </a:lnTo>
                <a:lnTo>
                  <a:pt x="217973" y="576290"/>
                </a:lnTo>
                <a:lnTo>
                  <a:pt x="384376" y="576290"/>
                </a:lnTo>
                <a:lnTo>
                  <a:pt x="384376" y="528152"/>
                </a:lnTo>
                <a:lnTo>
                  <a:pt x="217973" y="528152"/>
                </a:lnTo>
                <a:lnTo>
                  <a:pt x="172922" y="522115"/>
                </a:lnTo>
                <a:lnTo>
                  <a:pt x="132378" y="505076"/>
                </a:lnTo>
                <a:lnTo>
                  <a:pt x="97984" y="478637"/>
                </a:lnTo>
                <a:lnTo>
                  <a:pt x="71384" y="444405"/>
                </a:lnTo>
                <a:lnTo>
                  <a:pt x="54219" y="403984"/>
                </a:lnTo>
                <a:lnTo>
                  <a:pt x="48133" y="358978"/>
                </a:lnTo>
                <a:lnTo>
                  <a:pt x="48133" y="191867"/>
                </a:lnTo>
                <a:lnTo>
                  <a:pt x="55487" y="146551"/>
                </a:lnTo>
                <a:lnTo>
                  <a:pt x="75945" y="107110"/>
                </a:lnTo>
                <a:lnTo>
                  <a:pt x="107096" y="75954"/>
                </a:lnTo>
                <a:lnTo>
                  <a:pt x="146532" y="55493"/>
                </a:lnTo>
                <a:lnTo>
                  <a:pt x="191843" y="48138"/>
                </a:lnTo>
                <a:lnTo>
                  <a:pt x="318075" y="48138"/>
                </a:lnTo>
                <a:lnTo>
                  <a:pt x="312078" y="42170"/>
                </a:lnTo>
                <a:lnTo>
                  <a:pt x="276322" y="19512"/>
                </a:lnTo>
                <a:lnTo>
                  <a:pt x="235851" y="5070"/>
                </a:lnTo>
                <a:lnTo>
                  <a:pt x="191843" y="0"/>
                </a:lnTo>
                <a:close/>
              </a:path>
              <a:path w="384809" h="576580">
                <a:moveTo>
                  <a:pt x="318075" y="48138"/>
                </a:moveTo>
                <a:lnTo>
                  <a:pt x="191843" y="48138"/>
                </a:lnTo>
                <a:lnTo>
                  <a:pt x="237490" y="55493"/>
                </a:lnTo>
                <a:lnTo>
                  <a:pt x="277130" y="75954"/>
                </a:lnTo>
                <a:lnTo>
                  <a:pt x="308386" y="107110"/>
                </a:lnTo>
                <a:lnTo>
                  <a:pt x="328883" y="146551"/>
                </a:lnTo>
                <a:lnTo>
                  <a:pt x="336243" y="191867"/>
                </a:lnTo>
                <a:lnTo>
                  <a:pt x="336243" y="528152"/>
                </a:lnTo>
                <a:lnTo>
                  <a:pt x="384376" y="528152"/>
                </a:lnTo>
                <a:lnTo>
                  <a:pt x="384376" y="191867"/>
                </a:lnTo>
                <a:lnTo>
                  <a:pt x="379268" y="147893"/>
                </a:lnTo>
                <a:lnTo>
                  <a:pt x="364730" y="107515"/>
                </a:lnTo>
                <a:lnTo>
                  <a:pt x="341940" y="71889"/>
                </a:lnTo>
                <a:lnTo>
                  <a:pt x="318075" y="48138"/>
                </a:lnTo>
                <a:close/>
              </a:path>
              <a:path w="384809" h="576580">
                <a:moveTo>
                  <a:pt x="120332" y="360353"/>
                </a:moveTo>
                <a:lnTo>
                  <a:pt x="72199" y="360353"/>
                </a:lnTo>
                <a:lnTo>
                  <a:pt x="80280" y="402765"/>
                </a:lnTo>
                <a:lnTo>
                  <a:pt x="102190" y="441842"/>
                </a:lnTo>
                <a:lnTo>
                  <a:pt x="134431" y="474087"/>
                </a:lnTo>
                <a:lnTo>
                  <a:pt x="173503" y="496000"/>
                </a:lnTo>
                <a:lnTo>
                  <a:pt x="215910" y="504082"/>
                </a:lnTo>
                <a:lnTo>
                  <a:pt x="215910" y="455943"/>
                </a:lnTo>
                <a:lnTo>
                  <a:pt x="180960" y="447777"/>
                </a:lnTo>
                <a:lnTo>
                  <a:pt x="150329" y="426201"/>
                </a:lnTo>
                <a:lnTo>
                  <a:pt x="128594" y="395598"/>
                </a:lnTo>
                <a:lnTo>
                  <a:pt x="120332" y="360353"/>
                </a:lnTo>
                <a:close/>
              </a:path>
              <a:path w="384809" h="576580">
                <a:moveTo>
                  <a:pt x="215910" y="288145"/>
                </a:moveTo>
                <a:lnTo>
                  <a:pt x="168465" y="288145"/>
                </a:lnTo>
                <a:lnTo>
                  <a:pt x="168465" y="312214"/>
                </a:lnTo>
                <a:lnTo>
                  <a:pt x="215910" y="312214"/>
                </a:lnTo>
                <a:lnTo>
                  <a:pt x="215910" y="288145"/>
                </a:lnTo>
                <a:close/>
              </a:path>
              <a:path w="384809" h="576580">
                <a:moveTo>
                  <a:pt x="144399" y="96277"/>
                </a:moveTo>
                <a:lnTo>
                  <a:pt x="107020" y="103766"/>
                </a:lnTo>
                <a:lnTo>
                  <a:pt x="76411" y="124215"/>
                </a:lnTo>
                <a:lnTo>
                  <a:pt x="55728" y="154592"/>
                </a:lnTo>
                <a:lnTo>
                  <a:pt x="48133" y="191867"/>
                </a:lnTo>
                <a:lnTo>
                  <a:pt x="55728" y="229250"/>
                </a:lnTo>
                <a:lnTo>
                  <a:pt x="76411" y="259863"/>
                </a:lnTo>
                <a:lnTo>
                  <a:pt x="107020" y="280548"/>
                </a:lnTo>
                <a:lnTo>
                  <a:pt x="144399" y="288145"/>
                </a:lnTo>
                <a:lnTo>
                  <a:pt x="239976" y="288145"/>
                </a:lnTo>
                <a:lnTo>
                  <a:pt x="277355" y="280548"/>
                </a:lnTo>
                <a:lnTo>
                  <a:pt x="307965" y="259863"/>
                </a:lnTo>
                <a:lnTo>
                  <a:pt x="321381" y="240005"/>
                </a:lnTo>
                <a:lnTo>
                  <a:pt x="144399" y="240005"/>
                </a:lnTo>
                <a:lnTo>
                  <a:pt x="125564" y="236255"/>
                </a:lnTo>
                <a:lnTo>
                  <a:pt x="110276" y="225994"/>
                </a:lnTo>
                <a:lnTo>
                  <a:pt x="100015" y="210703"/>
                </a:lnTo>
                <a:lnTo>
                  <a:pt x="96266" y="191867"/>
                </a:lnTo>
                <a:lnTo>
                  <a:pt x="100015" y="173321"/>
                </a:lnTo>
                <a:lnTo>
                  <a:pt x="110276" y="157998"/>
                </a:lnTo>
                <a:lnTo>
                  <a:pt x="125564" y="147575"/>
                </a:lnTo>
                <a:lnTo>
                  <a:pt x="144399" y="143728"/>
                </a:lnTo>
                <a:lnTo>
                  <a:pt x="321250" y="143728"/>
                </a:lnTo>
                <a:lnTo>
                  <a:pt x="307965" y="124215"/>
                </a:lnTo>
                <a:lnTo>
                  <a:pt x="285702" y="109343"/>
                </a:lnTo>
                <a:lnTo>
                  <a:pt x="192531" y="109343"/>
                </a:lnTo>
                <a:lnTo>
                  <a:pt x="180949" y="103530"/>
                </a:lnTo>
                <a:lnTo>
                  <a:pt x="168980" y="99457"/>
                </a:lnTo>
                <a:lnTo>
                  <a:pt x="156754" y="97061"/>
                </a:lnTo>
                <a:lnTo>
                  <a:pt x="144399" y="96277"/>
                </a:lnTo>
                <a:close/>
              </a:path>
              <a:path w="384809" h="576580">
                <a:moveTo>
                  <a:pt x="321250" y="143728"/>
                </a:moveTo>
                <a:lnTo>
                  <a:pt x="239976" y="143728"/>
                </a:lnTo>
                <a:lnTo>
                  <a:pt x="258810" y="147575"/>
                </a:lnTo>
                <a:lnTo>
                  <a:pt x="274099" y="157998"/>
                </a:lnTo>
                <a:lnTo>
                  <a:pt x="284360" y="173321"/>
                </a:lnTo>
                <a:lnTo>
                  <a:pt x="288109" y="191867"/>
                </a:lnTo>
                <a:lnTo>
                  <a:pt x="284360" y="210703"/>
                </a:lnTo>
                <a:lnTo>
                  <a:pt x="274099" y="225994"/>
                </a:lnTo>
                <a:lnTo>
                  <a:pt x="258810" y="236255"/>
                </a:lnTo>
                <a:lnTo>
                  <a:pt x="239976" y="240005"/>
                </a:lnTo>
                <a:lnTo>
                  <a:pt x="321381" y="240005"/>
                </a:lnTo>
                <a:lnTo>
                  <a:pt x="328647" y="229250"/>
                </a:lnTo>
                <a:lnTo>
                  <a:pt x="336243" y="191867"/>
                </a:lnTo>
                <a:lnTo>
                  <a:pt x="328647" y="154592"/>
                </a:lnTo>
                <a:lnTo>
                  <a:pt x="321250" y="143728"/>
                </a:lnTo>
                <a:close/>
              </a:path>
              <a:path w="384809" h="576580">
                <a:moveTo>
                  <a:pt x="168465" y="167797"/>
                </a:moveTo>
                <a:lnTo>
                  <a:pt x="120332" y="167797"/>
                </a:lnTo>
                <a:lnTo>
                  <a:pt x="120332" y="215936"/>
                </a:lnTo>
                <a:lnTo>
                  <a:pt x="168465" y="215936"/>
                </a:lnTo>
                <a:lnTo>
                  <a:pt x="168465" y="167797"/>
                </a:lnTo>
                <a:close/>
              </a:path>
              <a:path w="384809" h="576580">
                <a:moveTo>
                  <a:pt x="264043" y="167797"/>
                </a:moveTo>
                <a:lnTo>
                  <a:pt x="216598" y="167797"/>
                </a:lnTo>
                <a:lnTo>
                  <a:pt x="216598" y="215936"/>
                </a:lnTo>
                <a:lnTo>
                  <a:pt x="264043" y="215936"/>
                </a:lnTo>
                <a:lnTo>
                  <a:pt x="264043" y="167797"/>
                </a:lnTo>
                <a:close/>
              </a:path>
              <a:path w="384809" h="576580">
                <a:moveTo>
                  <a:pt x="239976" y="143728"/>
                </a:moveTo>
                <a:lnTo>
                  <a:pt x="144399" y="143728"/>
                </a:lnTo>
                <a:lnTo>
                  <a:pt x="153015" y="144609"/>
                </a:lnTo>
                <a:lnTo>
                  <a:pt x="161245" y="147167"/>
                </a:lnTo>
                <a:lnTo>
                  <a:pt x="168959" y="151272"/>
                </a:lnTo>
                <a:lnTo>
                  <a:pt x="176028" y="156795"/>
                </a:lnTo>
                <a:lnTo>
                  <a:pt x="192531" y="171236"/>
                </a:lnTo>
                <a:lnTo>
                  <a:pt x="208347" y="156795"/>
                </a:lnTo>
                <a:lnTo>
                  <a:pt x="215416" y="151272"/>
                </a:lnTo>
                <a:lnTo>
                  <a:pt x="223130" y="147167"/>
                </a:lnTo>
                <a:lnTo>
                  <a:pt x="231360" y="144609"/>
                </a:lnTo>
                <a:lnTo>
                  <a:pt x="239976" y="143728"/>
                </a:lnTo>
                <a:close/>
              </a:path>
              <a:path w="384809" h="576580">
                <a:moveTo>
                  <a:pt x="239976" y="96277"/>
                </a:moveTo>
                <a:lnTo>
                  <a:pt x="227632" y="97061"/>
                </a:lnTo>
                <a:lnTo>
                  <a:pt x="215480" y="99457"/>
                </a:lnTo>
                <a:lnTo>
                  <a:pt x="203716" y="103530"/>
                </a:lnTo>
                <a:lnTo>
                  <a:pt x="192531" y="109343"/>
                </a:lnTo>
                <a:lnTo>
                  <a:pt x="285702" y="109343"/>
                </a:lnTo>
                <a:lnTo>
                  <a:pt x="277355" y="103766"/>
                </a:lnTo>
                <a:lnTo>
                  <a:pt x="239976" y="962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bg object 38"/>
          <p:cNvSpPr/>
          <p:nvPr/>
        </p:nvSpPr>
        <p:spPr>
          <a:xfrm>
            <a:off x="3585527" y="1831706"/>
            <a:ext cx="588645" cy="492759"/>
          </a:xfrm>
          <a:custGeom>
            <a:avLst/>
            <a:gdLst/>
            <a:ahLst/>
            <a:cxnLst/>
            <a:rect l="l" t="t" r="r" b="b"/>
            <a:pathLst>
              <a:path w="588645" h="492760">
                <a:moveTo>
                  <a:pt x="220630" y="180124"/>
                </a:moveTo>
                <a:lnTo>
                  <a:pt x="205985" y="193508"/>
                </a:lnTo>
                <a:lnTo>
                  <a:pt x="195964" y="205733"/>
                </a:lnTo>
                <a:lnTo>
                  <a:pt x="185943" y="216669"/>
                </a:lnTo>
                <a:lnTo>
                  <a:pt x="171297" y="226187"/>
                </a:lnTo>
                <a:lnTo>
                  <a:pt x="171297" y="393936"/>
                </a:lnTo>
                <a:lnTo>
                  <a:pt x="220630" y="393936"/>
                </a:lnTo>
                <a:lnTo>
                  <a:pt x="220630" y="180124"/>
                </a:lnTo>
                <a:close/>
              </a:path>
              <a:path w="588645" h="492760">
                <a:moveTo>
                  <a:pt x="318613" y="98311"/>
                </a:moveTo>
                <a:lnTo>
                  <a:pt x="269965" y="98311"/>
                </a:lnTo>
                <a:lnTo>
                  <a:pt x="269965" y="393936"/>
                </a:lnTo>
                <a:lnTo>
                  <a:pt x="318613" y="393936"/>
                </a:lnTo>
                <a:lnTo>
                  <a:pt x="318613" y="98311"/>
                </a:lnTo>
                <a:close/>
              </a:path>
              <a:path w="588645" h="492760">
                <a:moveTo>
                  <a:pt x="367946" y="180124"/>
                </a:moveTo>
                <a:lnTo>
                  <a:pt x="367946" y="393936"/>
                </a:lnTo>
                <a:lnTo>
                  <a:pt x="417281" y="393936"/>
                </a:lnTo>
                <a:lnTo>
                  <a:pt x="417281" y="226187"/>
                </a:lnTo>
                <a:lnTo>
                  <a:pt x="402635" y="216669"/>
                </a:lnTo>
                <a:lnTo>
                  <a:pt x="392614" y="205733"/>
                </a:lnTo>
                <a:lnTo>
                  <a:pt x="382593" y="193508"/>
                </a:lnTo>
                <a:lnTo>
                  <a:pt x="367946" y="180124"/>
                </a:lnTo>
                <a:close/>
              </a:path>
              <a:path w="588645" h="492760">
                <a:moveTo>
                  <a:pt x="490597" y="0"/>
                </a:moveTo>
                <a:lnTo>
                  <a:pt x="97981" y="0"/>
                </a:lnTo>
                <a:lnTo>
                  <a:pt x="59836" y="7723"/>
                </a:lnTo>
                <a:lnTo>
                  <a:pt x="28692" y="28788"/>
                </a:lnTo>
                <a:lnTo>
                  <a:pt x="7697" y="60037"/>
                </a:lnTo>
                <a:lnTo>
                  <a:pt x="0" y="98311"/>
                </a:lnTo>
                <a:lnTo>
                  <a:pt x="7697" y="136586"/>
                </a:lnTo>
                <a:lnTo>
                  <a:pt x="28692" y="167835"/>
                </a:lnTo>
                <a:lnTo>
                  <a:pt x="59836" y="188900"/>
                </a:lnTo>
                <a:lnTo>
                  <a:pt x="97981" y="196623"/>
                </a:lnTo>
                <a:lnTo>
                  <a:pt x="136127" y="188223"/>
                </a:lnTo>
                <a:lnTo>
                  <a:pt x="167272" y="166030"/>
                </a:lnTo>
                <a:lnTo>
                  <a:pt x="179424" y="147811"/>
                </a:lnTo>
                <a:lnTo>
                  <a:pt x="97981" y="147811"/>
                </a:lnTo>
                <a:lnTo>
                  <a:pt x="79107" y="143944"/>
                </a:lnTo>
                <a:lnTo>
                  <a:pt x="63636" y="133373"/>
                </a:lnTo>
                <a:lnTo>
                  <a:pt x="53176" y="117647"/>
                </a:lnTo>
                <a:lnTo>
                  <a:pt x="49333" y="98311"/>
                </a:lnTo>
                <a:lnTo>
                  <a:pt x="53176" y="79373"/>
                </a:lnTo>
                <a:lnTo>
                  <a:pt x="63636" y="63851"/>
                </a:lnTo>
                <a:lnTo>
                  <a:pt x="79107" y="53355"/>
                </a:lnTo>
                <a:lnTo>
                  <a:pt x="97981" y="49499"/>
                </a:lnTo>
                <a:lnTo>
                  <a:pt x="573801" y="49499"/>
                </a:lnTo>
                <a:lnTo>
                  <a:pt x="559886" y="28788"/>
                </a:lnTo>
                <a:lnTo>
                  <a:pt x="528742" y="7723"/>
                </a:lnTo>
                <a:lnTo>
                  <a:pt x="490597" y="0"/>
                </a:lnTo>
                <a:close/>
              </a:path>
              <a:path w="588645" h="492760">
                <a:moveTo>
                  <a:pt x="441948" y="98311"/>
                </a:moveTo>
                <a:lnTo>
                  <a:pt x="392614" y="98311"/>
                </a:lnTo>
                <a:lnTo>
                  <a:pt x="400311" y="134555"/>
                </a:lnTo>
                <a:lnTo>
                  <a:pt x="421306" y="166030"/>
                </a:lnTo>
                <a:lnTo>
                  <a:pt x="452451" y="188223"/>
                </a:lnTo>
                <a:lnTo>
                  <a:pt x="490597" y="196623"/>
                </a:lnTo>
                <a:lnTo>
                  <a:pt x="528742" y="188900"/>
                </a:lnTo>
                <a:lnTo>
                  <a:pt x="559886" y="167835"/>
                </a:lnTo>
                <a:lnTo>
                  <a:pt x="573339" y="147811"/>
                </a:lnTo>
                <a:lnTo>
                  <a:pt x="490597" y="147811"/>
                </a:lnTo>
                <a:lnTo>
                  <a:pt x="471721" y="143557"/>
                </a:lnTo>
                <a:lnTo>
                  <a:pt x="456251" y="132342"/>
                </a:lnTo>
                <a:lnTo>
                  <a:pt x="445791" y="116487"/>
                </a:lnTo>
                <a:lnTo>
                  <a:pt x="441948" y="98311"/>
                </a:lnTo>
                <a:close/>
              </a:path>
              <a:path w="588645" h="492760">
                <a:moveTo>
                  <a:pt x="195964" y="98311"/>
                </a:moveTo>
                <a:lnTo>
                  <a:pt x="147316" y="98311"/>
                </a:lnTo>
                <a:lnTo>
                  <a:pt x="143461" y="116487"/>
                </a:lnTo>
                <a:lnTo>
                  <a:pt x="132926" y="132342"/>
                </a:lnTo>
                <a:lnTo>
                  <a:pt x="117252" y="143557"/>
                </a:lnTo>
                <a:lnTo>
                  <a:pt x="97981" y="147811"/>
                </a:lnTo>
                <a:lnTo>
                  <a:pt x="179424" y="147811"/>
                </a:lnTo>
                <a:lnTo>
                  <a:pt x="188266" y="134555"/>
                </a:lnTo>
                <a:lnTo>
                  <a:pt x="195964" y="98311"/>
                </a:lnTo>
                <a:close/>
              </a:path>
              <a:path w="588645" h="492760">
                <a:moveTo>
                  <a:pt x="573801" y="49499"/>
                </a:moveTo>
                <a:lnTo>
                  <a:pt x="490597" y="49499"/>
                </a:lnTo>
                <a:lnTo>
                  <a:pt x="509868" y="53355"/>
                </a:lnTo>
                <a:lnTo>
                  <a:pt x="525541" y="63851"/>
                </a:lnTo>
                <a:lnTo>
                  <a:pt x="536076" y="79373"/>
                </a:lnTo>
                <a:lnTo>
                  <a:pt x="539930" y="98311"/>
                </a:lnTo>
                <a:lnTo>
                  <a:pt x="536076" y="117647"/>
                </a:lnTo>
                <a:lnTo>
                  <a:pt x="525541" y="133373"/>
                </a:lnTo>
                <a:lnTo>
                  <a:pt x="509868" y="143944"/>
                </a:lnTo>
                <a:lnTo>
                  <a:pt x="490597" y="147811"/>
                </a:lnTo>
                <a:lnTo>
                  <a:pt x="573339" y="147811"/>
                </a:lnTo>
                <a:lnTo>
                  <a:pt x="580881" y="136586"/>
                </a:lnTo>
                <a:lnTo>
                  <a:pt x="588578" y="98311"/>
                </a:lnTo>
                <a:lnTo>
                  <a:pt x="580881" y="60037"/>
                </a:lnTo>
                <a:lnTo>
                  <a:pt x="573801" y="49499"/>
                </a:lnTo>
                <a:close/>
              </a:path>
              <a:path w="588645" h="492760">
                <a:moveTo>
                  <a:pt x="490597" y="443435"/>
                </a:moveTo>
                <a:lnTo>
                  <a:pt x="97981" y="443435"/>
                </a:lnTo>
                <a:lnTo>
                  <a:pt x="97981" y="492248"/>
                </a:lnTo>
                <a:lnTo>
                  <a:pt x="490597" y="492248"/>
                </a:lnTo>
                <a:lnTo>
                  <a:pt x="490597" y="443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bg object 39"/>
          <p:cNvSpPr/>
          <p:nvPr/>
        </p:nvSpPr>
        <p:spPr>
          <a:xfrm>
            <a:off x="9471321" y="1819701"/>
            <a:ext cx="591820" cy="516255"/>
          </a:xfrm>
          <a:custGeom>
            <a:avLst/>
            <a:gdLst/>
            <a:ahLst/>
            <a:cxnLst/>
            <a:rect l="l" t="t" r="r" b="b"/>
            <a:pathLst>
              <a:path w="591820" h="516255">
                <a:moveTo>
                  <a:pt x="295790" y="0"/>
                </a:moveTo>
                <a:lnTo>
                  <a:pt x="0" y="172316"/>
                </a:lnTo>
                <a:lnTo>
                  <a:pt x="99054" y="229295"/>
                </a:lnTo>
                <a:lnTo>
                  <a:pt x="99054" y="326095"/>
                </a:lnTo>
                <a:lnTo>
                  <a:pt x="130323" y="369796"/>
                </a:lnTo>
                <a:lnTo>
                  <a:pt x="164987" y="400299"/>
                </a:lnTo>
                <a:lnTo>
                  <a:pt x="205066" y="423025"/>
                </a:lnTo>
                <a:lnTo>
                  <a:pt x="249140" y="437217"/>
                </a:lnTo>
                <a:lnTo>
                  <a:pt x="295790" y="442116"/>
                </a:lnTo>
                <a:lnTo>
                  <a:pt x="321414" y="440592"/>
                </a:lnTo>
                <a:lnTo>
                  <a:pt x="346521" y="436109"/>
                </a:lnTo>
                <a:lnTo>
                  <a:pt x="370855" y="428793"/>
                </a:lnTo>
                <a:lnTo>
                  <a:pt x="394157" y="418774"/>
                </a:lnTo>
                <a:lnTo>
                  <a:pt x="394157" y="362480"/>
                </a:lnTo>
                <a:lnTo>
                  <a:pt x="371919" y="375417"/>
                </a:lnTo>
                <a:lnTo>
                  <a:pt x="347811" y="385135"/>
                </a:lnTo>
                <a:lnTo>
                  <a:pt x="322284" y="391249"/>
                </a:lnTo>
                <a:lnTo>
                  <a:pt x="295790" y="393373"/>
                </a:lnTo>
                <a:lnTo>
                  <a:pt x="251980" y="387763"/>
                </a:lnTo>
                <a:lnTo>
                  <a:pt x="211524" y="371662"/>
                </a:lnTo>
                <a:lnTo>
                  <a:pt x="176227" y="346165"/>
                </a:lnTo>
                <a:lnTo>
                  <a:pt x="147895" y="312365"/>
                </a:lnTo>
                <a:lnTo>
                  <a:pt x="147895" y="258130"/>
                </a:lnTo>
                <a:lnTo>
                  <a:pt x="295790" y="343945"/>
                </a:lnTo>
                <a:lnTo>
                  <a:pt x="380400" y="295202"/>
                </a:lnTo>
                <a:lnTo>
                  <a:pt x="332248" y="266368"/>
                </a:lnTo>
                <a:lnTo>
                  <a:pt x="295790" y="286964"/>
                </a:lnTo>
                <a:lnTo>
                  <a:pt x="97679" y="172316"/>
                </a:lnTo>
                <a:lnTo>
                  <a:pt x="295790" y="56981"/>
                </a:lnTo>
                <a:lnTo>
                  <a:pt x="493901" y="172316"/>
                </a:lnTo>
                <a:lnTo>
                  <a:pt x="429239" y="209387"/>
                </a:lnTo>
                <a:lnTo>
                  <a:pt x="312299" y="140049"/>
                </a:lnTo>
                <a:lnTo>
                  <a:pt x="268963" y="169569"/>
                </a:lnTo>
                <a:lnTo>
                  <a:pt x="268274" y="170943"/>
                </a:lnTo>
                <a:lnTo>
                  <a:pt x="443685" y="275292"/>
                </a:lnTo>
                <a:lnTo>
                  <a:pt x="443685" y="516260"/>
                </a:lnTo>
                <a:lnTo>
                  <a:pt x="493213" y="516260"/>
                </a:lnTo>
                <a:lnTo>
                  <a:pt x="493213" y="247145"/>
                </a:lnTo>
                <a:lnTo>
                  <a:pt x="477391" y="238221"/>
                </a:lnTo>
                <a:lnTo>
                  <a:pt x="591581" y="172316"/>
                </a:lnTo>
                <a:lnTo>
                  <a:pt x="295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bg object 40"/>
          <p:cNvSpPr/>
          <p:nvPr/>
        </p:nvSpPr>
        <p:spPr>
          <a:xfrm>
            <a:off x="9530118" y="538289"/>
            <a:ext cx="518159" cy="591820"/>
          </a:xfrm>
          <a:custGeom>
            <a:avLst/>
            <a:gdLst/>
            <a:ahLst/>
            <a:cxnLst/>
            <a:rect l="l" t="t" r="r" b="b"/>
            <a:pathLst>
              <a:path w="518159" h="591819">
                <a:moveTo>
                  <a:pt x="382638" y="540283"/>
                </a:moveTo>
                <a:lnTo>
                  <a:pt x="184442" y="540283"/>
                </a:lnTo>
                <a:lnTo>
                  <a:pt x="184442" y="591299"/>
                </a:lnTo>
                <a:lnTo>
                  <a:pt x="382638" y="591299"/>
                </a:lnTo>
                <a:lnTo>
                  <a:pt x="382638" y="540283"/>
                </a:lnTo>
                <a:close/>
              </a:path>
              <a:path w="518159" h="591819">
                <a:moveTo>
                  <a:pt x="517766" y="221348"/>
                </a:moveTo>
                <a:lnTo>
                  <a:pt x="513257" y="176707"/>
                </a:lnTo>
                <a:lnTo>
                  <a:pt x="500341" y="135140"/>
                </a:lnTo>
                <a:lnTo>
                  <a:pt x="479894" y="97548"/>
                </a:lnTo>
                <a:lnTo>
                  <a:pt x="468833" y="84175"/>
                </a:lnTo>
                <a:lnTo>
                  <a:pt x="468833" y="221348"/>
                </a:lnTo>
                <a:lnTo>
                  <a:pt x="462622" y="267081"/>
                </a:lnTo>
                <a:lnTo>
                  <a:pt x="452285" y="291414"/>
                </a:lnTo>
                <a:lnTo>
                  <a:pt x="452285" y="411772"/>
                </a:lnTo>
                <a:lnTo>
                  <a:pt x="413880" y="437451"/>
                </a:lnTo>
                <a:lnTo>
                  <a:pt x="372300" y="455206"/>
                </a:lnTo>
                <a:lnTo>
                  <a:pt x="328714" y="465035"/>
                </a:lnTo>
                <a:lnTo>
                  <a:pt x="284302" y="466940"/>
                </a:lnTo>
                <a:lnTo>
                  <a:pt x="240195" y="460908"/>
                </a:lnTo>
                <a:lnTo>
                  <a:pt x="197586" y="446963"/>
                </a:lnTo>
                <a:lnTo>
                  <a:pt x="157619" y="425081"/>
                </a:lnTo>
                <a:lnTo>
                  <a:pt x="121475" y="395274"/>
                </a:lnTo>
                <a:lnTo>
                  <a:pt x="91592" y="359219"/>
                </a:lnTo>
                <a:lnTo>
                  <a:pt x="69659" y="319354"/>
                </a:lnTo>
                <a:lnTo>
                  <a:pt x="55664" y="276847"/>
                </a:lnTo>
                <a:lnTo>
                  <a:pt x="49618" y="232867"/>
                </a:lnTo>
                <a:lnTo>
                  <a:pt x="51523" y="188556"/>
                </a:lnTo>
                <a:lnTo>
                  <a:pt x="61379" y="145097"/>
                </a:lnTo>
                <a:lnTo>
                  <a:pt x="79184" y="103619"/>
                </a:lnTo>
                <a:lnTo>
                  <a:pt x="104927" y="65303"/>
                </a:lnTo>
                <a:lnTo>
                  <a:pt x="122161" y="83185"/>
                </a:lnTo>
                <a:lnTo>
                  <a:pt x="101828" y="113372"/>
                </a:lnTo>
                <a:lnTo>
                  <a:pt x="86664" y="146850"/>
                </a:lnTo>
                <a:lnTo>
                  <a:pt x="77190" y="183045"/>
                </a:lnTo>
                <a:lnTo>
                  <a:pt x="73914" y="221348"/>
                </a:lnTo>
                <a:lnTo>
                  <a:pt x="78422" y="266001"/>
                </a:lnTo>
                <a:lnTo>
                  <a:pt x="91338" y="307568"/>
                </a:lnTo>
                <a:lnTo>
                  <a:pt x="111785" y="345160"/>
                </a:lnTo>
                <a:lnTo>
                  <a:pt x="138874" y="377913"/>
                </a:lnTo>
                <a:lnTo>
                  <a:pt x="171716" y="404926"/>
                </a:lnTo>
                <a:lnTo>
                  <a:pt x="209410" y="425323"/>
                </a:lnTo>
                <a:lnTo>
                  <a:pt x="251079" y="438213"/>
                </a:lnTo>
                <a:lnTo>
                  <a:pt x="295846" y="442709"/>
                </a:lnTo>
                <a:lnTo>
                  <a:pt x="334251" y="439445"/>
                </a:lnTo>
                <a:lnTo>
                  <a:pt x="370535" y="429983"/>
                </a:lnTo>
                <a:lnTo>
                  <a:pt x="404101" y="414870"/>
                </a:lnTo>
                <a:lnTo>
                  <a:pt x="434365" y="394589"/>
                </a:lnTo>
                <a:lnTo>
                  <a:pt x="452285" y="411772"/>
                </a:lnTo>
                <a:lnTo>
                  <a:pt x="452285" y="291414"/>
                </a:lnTo>
                <a:lnTo>
                  <a:pt x="445122" y="308254"/>
                </a:lnTo>
                <a:lnTo>
                  <a:pt x="418007" y="343204"/>
                </a:lnTo>
                <a:lnTo>
                  <a:pt x="382955" y="370243"/>
                </a:lnTo>
                <a:lnTo>
                  <a:pt x="341680" y="387705"/>
                </a:lnTo>
                <a:lnTo>
                  <a:pt x="295846" y="393903"/>
                </a:lnTo>
                <a:lnTo>
                  <a:pt x="249999" y="387705"/>
                </a:lnTo>
                <a:lnTo>
                  <a:pt x="208724" y="370243"/>
                </a:lnTo>
                <a:lnTo>
                  <a:pt x="173685" y="343204"/>
                </a:lnTo>
                <a:lnTo>
                  <a:pt x="146570" y="308254"/>
                </a:lnTo>
                <a:lnTo>
                  <a:pt x="129057" y="267081"/>
                </a:lnTo>
                <a:lnTo>
                  <a:pt x="122847" y="221348"/>
                </a:lnTo>
                <a:lnTo>
                  <a:pt x="129057" y="175628"/>
                </a:lnTo>
                <a:lnTo>
                  <a:pt x="146570" y="134454"/>
                </a:lnTo>
                <a:lnTo>
                  <a:pt x="173685" y="99504"/>
                </a:lnTo>
                <a:lnTo>
                  <a:pt x="208724" y="72466"/>
                </a:lnTo>
                <a:lnTo>
                  <a:pt x="249999" y="55003"/>
                </a:lnTo>
                <a:lnTo>
                  <a:pt x="295846" y="48806"/>
                </a:lnTo>
                <a:lnTo>
                  <a:pt x="341680" y="55003"/>
                </a:lnTo>
                <a:lnTo>
                  <a:pt x="382955" y="72466"/>
                </a:lnTo>
                <a:lnTo>
                  <a:pt x="418007" y="99504"/>
                </a:lnTo>
                <a:lnTo>
                  <a:pt x="445122" y="134454"/>
                </a:lnTo>
                <a:lnTo>
                  <a:pt x="462622" y="175628"/>
                </a:lnTo>
                <a:lnTo>
                  <a:pt x="468833" y="221348"/>
                </a:lnTo>
                <a:lnTo>
                  <a:pt x="468833" y="84175"/>
                </a:lnTo>
                <a:lnTo>
                  <a:pt x="419976" y="37769"/>
                </a:lnTo>
                <a:lnTo>
                  <a:pt x="382270" y="17386"/>
                </a:lnTo>
                <a:lnTo>
                  <a:pt x="340601" y="4495"/>
                </a:lnTo>
                <a:lnTo>
                  <a:pt x="295846" y="0"/>
                </a:lnTo>
                <a:lnTo>
                  <a:pt x="257429" y="3276"/>
                </a:lnTo>
                <a:lnTo>
                  <a:pt x="221145" y="12801"/>
                </a:lnTo>
                <a:lnTo>
                  <a:pt x="187579" y="28130"/>
                </a:lnTo>
                <a:lnTo>
                  <a:pt x="157314" y="48806"/>
                </a:lnTo>
                <a:lnTo>
                  <a:pt x="121475" y="12369"/>
                </a:lnTo>
                <a:lnTo>
                  <a:pt x="116649" y="7569"/>
                </a:lnTo>
                <a:lnTo>
                  <a:pt x="110451" y="5499"/>
                </a:lnTo>
                <a:lnTo>
                  <a:pt x="97345" y="5499"/>
                </a:lnTo>
                <a:lnTo>
                  <a:pt x="55245" y="49022"/>
                </a:lnTo>
                <a:lnTo>
                  <a:pt x="31076" y="89103"/>
                </a:lnTo>
                <a:lnTo>
                  <a:pt x="13817" y="131762"/>
                </a:lnTo>
                <a:lnTo>
                  <a:pt x="3454" y="176123"/>
                </a:lnTo>
                <a:lnTo>
                  <a:pt x="0" y="221348"/>
                </a:lnTo>
                <a:lnTo>
                  <a:pt x="3454" y="266585"/>
                </a:lnTo>
                <a:lnTo>
                  <a:pt x="13817" y="310946"/>
                </a:lnTo>
                <a:lnTo>
                  <a:pt x="31076" y="353606"/>
                </a:lnTo>
                <a:lnTo>
                  <a:pt x="55245" y="393687"/>
                </a:lnTo>
                <a:lnTo>
                  <a:pt x="86321" y="430326"/>
                </a:lnTo>
                <a:lnTo>
                  <a:pt x="123063" y="461441"/>
                </a:lnTo>
                <a:lnTo>
                  <a:pt x="163245" y="485521"/>
                </a:lnTo>
                <a:lnTo>
                  <a:pt x="206019" y="502640"/>
                </a:lnTo>
                <a:lnTo>
                  <a:pt x="250494" y="512864"/>
                </a:lnTo>
                <a:lnTo>
                  <a:pt x="295846" y="516255"/>
                </a:lnTo>
                <a:lnTo>
                  <a:pt x="341185" y="512864"/>
                </a:lnTo>
                <a:lnTo>
                  <a:pt x="385673" y="502640"/>
                </a:lnTo>
                <a:lnTo>
                  <a:pt x="428434" y="485521"/>
                </a:lnTo>
                <a:lnTo>
                  <a:pt x="468617" y="461441"/>
                </a:lnTo>
                <a:lnTo>
                  <a:pt x="505358" y="430326"/>
                </a:lnTo>
                <a:lnTo>
                  <a:pt x="512254" y="419328"/>
                </a:lnTo>
                <a:lnTo>
                  <a:pt x="512254" y="406273"/>
                </a:lnTo>
                <a:lnTo>
                  <a:pt x="510184" y="400088"/>
                </a:lnTo>
                <a:lnTo>
                  <a:pt x="504672" y="394589"/>
                </a:lnTo>
                <a:lnTo>
                  <a:pt x="503986" y="393903"/>
                </a:lnTo>
                <a:lnTo>
                  <a:pt x="469519" y="359524"/>
                </a:lnTo>
                <a:lnTo>
                  <a:pt x="489851" y="329336"/>
                </a:lnTo>
                <a:lnTo>
                  <a:pt x="505015" y="295859"/>
                </a:lnTo>
                <a:lnTo>
                  <a:pt x="514489" y="259664"/>
                </a:lnTo>
                <a:lnTo>
                  <a:pt x="517766" y="221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bg object 41"/>
          <p:cNvSpPr/>
          <p:nvPr/>
        </p:nvSpPr>
        <p:spPr>
          <a:xfrm>
            <a:off x="10998517" y="538336"/>
            <a:ext cx="539115" cy="593090"/>
          </a:xfrm>
          <a:custGeom>
            <a:avLst/>
            <a:gdLst/>
            <a:ahLst/>
            <a:cxnLst/>
            <a:rect l="l" t="t" r="r" b="b"/>
            <a:pathLst>
              <a:path w="539115" h="593090">
                <a:moveTo>
                  <a:pt x="309793" y="0"/>
                </a:moveTo>
                <a:lnTo>
                  <a:pt x="263197" y="4301"/>
                </a:lnTo>
                <a:lnTo>
                  <a:pt x="217211" y="16232"/>
                </a:lnTo>
                <a:lnTo>
                  <a:pt x="172774" y="35613"/>
                </a:lnTo>
                <a:lnTo>
                  <a:pt x="130827" y="62267"/>
                </a:lnTo>
                <a:lnTo>
                  <a:pt x="92309" y="96016"/>
                </a:lnTo>
                <a:lnTo>
                  <a:pt x="60635" y="134081"/>
                </a:lnTo>
                <a:lnTo>
                  <a:pt x="35531" y="175296"/>
                </a:lnTo>
                <a:lnTo>
                  <a:pt x="17030" y="218794"/>
                </a:lnTo>
                <a:lnTo>
                  <a:pt x="5166" y="263711"/>
                </a:lnTo>
                <a:lnTo>
                  <a:pt x="0" y="308924"/>
                </a:lnTo>
                <a:lnTo>
                  <a:pt x="19" y="310648"/>
                </a:lnTo>
                <a:lnTo>
                  <a:pt x="1476" y="354344"/>
                </a:lnTo>
                <a:lnTo>
                  <a:pt x="9717" y="398330"/>
                </a:lnTo>
                <a:lnTo>
                  <a:pt x="24725" y="440277"/>
                </a:lnTo>
                <a:lnTo>
                  <a:pt x="46535" y="479319"/>
                </a:lnTo>
                <a:lnTo>
                  <a:pt x="75177" y="514591"/>
                </a:lnTo>
                <a:lnTo>
                  <a:pt x="114815" y="548004"/>
                </a:lnTo>
                <a:lnTo>
                  <a:pt x="159979" y="572431"/>
                </a:lnTo>
                <a:lnTo>
                  <a:pt x="209510" y="587418"/>
                </a:lnTo>
                <a:lnTo>
                  <a:pt x="262254" y="592515"/>
                </a:lnTo>
                <a:lnTo>
                  <a:pt x="310190" y="588366"/>
                </a:lnTo>
                <a:lnTo>
                  <a:pt x="357105" y="576207"/>
                </a:lnTo>
                <a:lnTo>
                  <a:pt x="401982" y="556469"/>
                </a:lnTo>
                <a:lnTo>
                  <a:pt x="423140" y="542864"/>
                </a:lnTo>
                <a:lnTo>
                  <a:pt x="262254" y="542864"/>
                </a:lnTo>
                <a:lnTo>
                  <a:pt x="219211" y="538780"/>
                </a:lnTo>
                <a:lnTo>
                  <a:pt x="178995" y="526745"/>
                </a:lnTo>
                <a:lnTo>
                  <a:pt x="142376" y="507081"/>
                </a:lnTo>
                <a:lnTo>
                  <a:pt x="110126" y="480112"/>
                </a:lnTo>
                <a:lnTo>
                  <a:pt x="81464" y="442915"/>
                </a:lnTo>
                <a:lnTo>
                  <a:pt x="61740" y="401047"/>
                </a:lnTo>
                <a:lnTo>
                  <a:pt x="50898" y="355915"/>
                </a:lnTo>
                <a:lnTo>
                  <a:pt x="48881" y="308924"/>
                </a:lnTo>
                <a:lnTo>
                  <a:pt x="55633" y="261480"/>
                </a:lnTo>
                <a:lnTo>
                  <a:pt x="71098" y="214990"/>
                </a:lnTo>
                <a:lnTo>
                  <a:pt x="95220" y="170860"/>
                </a:lnTo>
                <a:lnTo>
                  <a:pt x="127943" y="130495"/>
                </a:lnTo>
                <a:lnTo>
                  <a:pt x="169177" y="95380"/>
                </a:lnTo>
                <a:lnTo>
                  <a:pt x="214714" y="69898"/>
                </a:lnTo>
                <a:lnTo>
                  <a:pt x="262950" y="54371"/>
                </a:lnTo>
                <a:lnTo>
                  <a:pt x="312279" y="49124"/>
                </a:lnTo>
                <a:lnTo>
                  <a:pt x="461295" y="49124"/>
                </a:lnTo>
                <a:lnTo>
                  <a:pt x="457030" y="44265"/>
                </a:lnTo>
                <a:lnTo>
                  <a:pt x="443849" y="34643"/>
                </a:lnTo>
                <a:lnTo>
                  <a:pt x="401059" y="14993"/>
                </a:lnTo>
                <a:lnTo>
                  <a:pt x="356061" y="3504"/>
                </a:lnTo>
                <a:lnTo>
                  <a:pt x="309793" y="0"/>
                </a:lnTo>
                <a:close/>
              </a:path>
              <a:path w="539115" h="593090">
                <a:moveTo>
                  <a:pt x="461295" y="49124"/>
                </a:moveTo>
                <a:lnTo>
                  <a:pt x="312279" y="49124"/>
                </a:lnTo>
                <a:lnTo>
                  <a:pt x="340257" y="50826"/>
                </a:lnTo>
                <a:lnTo>
                  <a:pt x="367528" y="56020"/>
                </a:lnTo>
                <a:lnTo>
                  <a:pt x="393900" y="64834"/>
                </a:lnTo>
                <a:lnTo>
                  <a:pt x="426032" y="80844"/>
                </a:lnTo>
                <a:lnTo>
                  <a:pt x="430143" y="86361"/>
                </a:lnTo>
                <a:lnTo>
                  <a:pt x="430829" y="93257"/>
                </a:lnTo>
                <a:lnTo>
                  <a:pt x="432200" y="100843"/>
                </a:lnTo>
                <a:lnTo>
                  <a:pt x="429459" y="108429"/>
                </a:lnTo>
                <a:lnTo>
                  <a:pt x="423976" y="114634"/>
                </a:lnTo>
                <a:lnTo>
                  <a:pt x="405378" y="139222"/>
                </a:lnTo>
                <a:lnTo>
                  <a:pt x="391855" y="166008"/>
                </a:lnTo>
                <a:lnTo>
                  <a:pt x="383600" y="194346"/>
                </a:lnTo>
                <a:lnTo>
                  <a:pt x="380805" y="223589"/>
                </a:lnTo>
                <a:lnTo>
                  <a:pt x="387529" y="268993"/>
                </a:lnTo>
                <a:lnTo>
                  <a:pt x="406845" y="310648"/>
                </a:lnTo>
                <a:lnTo>
                  <a:pt x="437468" y="346355"/>
                </a:lnTo>
                <a:lnTo>
                  <a:pt x="478113" y="373917"/>
                </a:lnTo>
                <a:lnTo>
                  <a:pt x="484964" y="378055"/>
                </a:lnTo>
                <a:lnTo>
                  <a:pt x="488391" y="384951"/>
                </a:lnTo>
                <a:lnTo>
                  <a:pt x="489076" y="388398"/>
                </a:lnTo>
                <a:lnTo>
                  <a:pt x="491133" y="395294"/>
                </a:lnTo>
                <a:lnTo>
                  <a:pt x="490447" y="402880"/>
                </a:lnTo>
                <a:lnTo>
                  <a:pt x="468347" y="436583"/>
                </a:lnTo>
                <a:lnTo>
                  <a:pt x="406127" y="496027"/>
                </a:lnTo>
                <a:lnTo>
                  <a:pt x="360846" y="521573"/>
                </a:lnTo>
                <a:lnTo>
                  <a:pt x="312353" y="537423"/>
                </a:lnTo>
                <a:lnTo>
                  <a:pt x="262254" y="542864"/>
                </a:lnTo>
                <a:lnTo>
                  <a:pt x="423140" y="542864"/>
                </a:lnTo>
                <a:lnTo>
                  <a:pt x="481538" y="495973"/>
                </a:lnTo>
                <a:lnTo>
                  <a:pt x="507235" y="466580"/>
                </a:lnTo>
                <a:lnTo>
                  <a:pt x="528821" y="434600"/>
                </a:lnTo>
                <a:lnTo>
                  <a:pt x="538940" y="390187"/>
                </a:lnTo>
                <a:lnTo>
                  <a:pt x="536360" y="374607"/>
                </a:lnTo>
                <a:lnTo>
                  <a:pt x="530781" y="360718"/>
                </a:lnTo>
                <a:lnTo>
                  <a:pt x="522569" y="348316"/>
                </a:lnTo>
                <a:lnTo>
                  <a:pt x="512172" y="337854"/>
                </a:lnTo>
                <a:lnTo>
                  <a:pt x="500040" y="329783"/>
                </a:lnTo>
                <a:lnTo>
                  <a:pt x="470799" y="309990"/>
                </a:lnTo>
                <a:lnTo>
                  <a:pt x="448560" y="284702"/>
                </a:lnTo>
                <a:lnTo>
                  <a:pt x="434416" y="255406"/>
                </a:lnTo>
                <a:lnTo>
                  <a:pt x="429459" y="223589"/>
                </a:lnTo>
                <a:lnTo>
                  <a:pt x="431482" y="203214"/>
                </a:lnTo>
                <a:lnTo>
                  <a:pt x="437425" y="183679"/>
                </a:lnTo>
                <a:lnTo>
                  <a:pt x="447094" y="165308"/>
                </a:lnTo>
                <a:lnTo>
                  <a:pt x="460296" y="148424"/>
                </a:lnTo>
                <a:lnTo>
                  <a:pt x="470425" y="134158"/>
                </a:lnTo>
                <a:lnTo>
                  <a:pt x="477085" y="118600"/>
                </a:lnTo>
                <a:lnTo>
                  <a:pt x="480076" y="102642"/>
                </a:lnTo>
                <a:lnTo>
                  <a:pt x="480007" y="98774"/>
                </a:lnTo>
                <a:lnTo>
                  <a:pt x="479483" y="85672"/>
                </a:lnTo>
                <a:lnTo>
                  <a:pt x="475168" y="70232"/>
                </a:lnTo>
                <a:lnTo>
                  <a:pt x="467576" y="56279"/>
                </a:lnTo>
                <a:lnTo>
                  <a:pt x="461295" y="49124"/>
                </a:lnTo>
                <a:close/>
              </a:path>
              <a:path w="539115" h="593090">
                <a:moveTo>
                  <a:pt x="195784" y="370469"/>
                </a:moveTo>
                <a:lnTo>
                  <a:pt x="176511" y="374337"/>
                </a:lnTo>
                <a:lnTo>
                  <a:pt x="160835" y="384864"/>
                </a:lnTo>
                <a:lnTo>
                  <a:pt x="150299" y="400433"/>
                </a:lnTo>
                <a:lnTo>
                  <a:pt x="146444" y="419429"/>
                </a:lnTo>
                <a:lnTo>
                  <a:pt x="150299" y="438824"/>
                </a:lnTo>
                <a:lnTo>
                  <a:pt x="160835" y="454598"/>
                </a:lnTo>
                <a:lnTo>
                  <a:pt x="176511" y="465201"/>
                </a:lnTo>
                <a:lnTo>
                  <a:pt x="195784" y="469080"/>
                </a:lnTo>
                <a:lnTo>
                  <a:pt x="215057" y="465201"/>
                </a:lnTo>
                <a:lnTo>
                  <a:pt x="230732" y="454598"/>
                </a:lnTo>
                <a:lnTo>
                  <a:pt x="241268" y="438824"/>
                </a:lnTo>
                <a:lnTo>
                  <a:pt x="245122" y="419429"/>
                </a:lnTo>
                <a:lnTo>
                  <a:pt x="241268" y="400433"/>
                </a:lnTo>
                <a:lnTo>
                  <a:pt x="230732" y="384864"/>
                </a:lnTo>
                <a:lnTo>
                  <a:pt x="215057" y="374337"/>
                </a:lnTo>
                <a:lnTo>
                  <a:pt x="195784" y="370469"/>
                </a:lnTo>
                <a:close/>
              </a:path>
              <a:path w="539115" h="593090">
                <a:moveTo>
                  <a:pt x="367785" y="370469"/>
                </a:moveTo>
                <a:lnTo>
                  <a:pt x="348512" y="374337"/>
                </a:lnTo>
                <a:lnTo>
                  <a:pt x="332836" y="384864"/>
                </a:lnTo>
                <a:lnTo>
                  <a:pt x="322300" y="400433"/>
                </a:lnTo>
                <a:lnTo>
                  <a:pt x="318446" y="419429"/>
                </a:lnTo>
                <a:lnTo>
                  <a:pt x="322300" y="438824"/>
                </a:lnTo>
                <a:lnTo>
                  <a:pt x="332836" y="454598"/>
                </a:lnTo>
                <a:lnTo>
                  <a:pt x="348512" y="465201"/>
                </a:lnTo>
                <a:lnTo>
                  <a:pt x="367785" y="469080"/>
                </a:lnTo>
                <a:lnTo>
                  <a:pt x="386662" y="465201"/>
                </a:lnTo>
                <a:lnTo>
                  <a:pt x="402134" y="454598"/>
                </a:lnTo>
                <a:lnTo>
                  <a:pt x="412595" y="438824"/>
                </a:lnTo>
                <a:lnTo>
                  <a:pt x="416439" y="419429"/>
                </a:lnTo>
                <a:lnTo>
                  <a:pt x="412595" y="400433"/>
                </a:lnTo>
                <a:lnTo>
                  <a:pt x="402134" y="384864"/>
                </a:lnTo>
                <a:lnTo>
                  <a:pt x="386662" y="374337"/>
                </a:lnTo>
                <a:lnTo>
                  <a:pt x="367785" y="370469"/>
                </a:lnTo>
                <a:close/>
              </a:path>
              <a:path w="539115" h="593090">
                <a:moveTo>
                  <a:pt x="146444" y="222209"/>
                </a:moveTo>
                <a:lnTo>
                  <a:pt x="127568" y="226077"/>
                </a:lnTo>
                <a:lnTo>
                  <a:pt x="112096" y="236604"/>
                </a:lnTo>
                <a:lnTo>
                  <a:pt x="101635" y="252173"/>
                </a:lnTo>
                <a:lnTo>
                  <a:pt x="97791" y="271169"/>
                </a:lnTo>
                <a:lnTo>
                  <a:pt x="101635" y="290564"/>
                </a:lnTo>
                <a:lnTo>
                  <a:pt x="112096" y="306338"/>
                </a:lnTo>
                <a:lnTo>
                  <a:pt x="127568" y="316941"/>
                </a:lnTo>
                <a:lnTo>
                  <a:pt x="146444" y="320820"/>
                </a:lnTo>
                <a:lnTo>
                  <a:pt x="165718" y="316941"/>
                </a:lnTo>
                <a:lnTo>
                  <a:pt x="181393" y="306338"/>
                </a:lnTo>
                <a:lnTo>
                  <a:pt x="191929" y="290564"/>
                </a:lnTo>
                <a:lnTo>
                  <a:pt x="195784" y="271169"/>
                </a:lnTo>
                <a:lnTo>
                  <a:pt x="191929" y="252173"/>
                </a:lnTo>
                <a:lnTo>
                  <a:pt x="181393" y="236604"/>
                </a:lnTo>
                <a:lnTo>
                  <a:pt x="165718" y="226077"/>
                </a:lnTo>
                <a:lnTo>
                  <a:pt x="146444" y="222209"/>
                </a:lnTo>
                <a:close/>
              </a:path>
              <a:path w="539115" h="593090">
                <a:moveTo>
                  <a:pt x="245122" y="98774"/>
                </a:moveTo>
                <a:lnTo>
                  <a:pt x="225849" y="102642"/>
                </a:lnTo>
                <a:lnTo>
                  <a:pt x="210174" y="113169"/>
                </a:lnTo>
                <a:lnTo>
                  <a:pt x="199638" y="128738"/>
                </a:lnTo>
                <a:lnTo>
                  <a:pt x="195784" y="147734"/>
                </a:lnTo>
                <a:lnTo>
                  <a:pt x="199638" y="167129"/>
                </a:lnTo>
                <a:lnTo>
                  <a:pt x="210174" y="182903"/>
                </a:lnTo>
                <a:lnTo>
                  <a:pt x="225849" y="193506"/>
                </a:lnTo>
                <a:lnTo>
                  <a:pt x="245122" y="197385"/>
                </a:lnTo>
                <a:lnTo>
                  <a:pt x="263999" y="193506"/>
                </a:lnTo>
                <a:lnTo>
                  <a:pt x="279471" y="182903"/>
                </a:lnTo>
                <a:lnTo>
                  <a:pt x="289932" y="167129"/>
                </a:lnTo>
                <a:lnTo>
                  <a:pt x="293776" y="147734"/>
                </a:lnTo>
                <a:lnTo>
                  <a:pt x="289932" y="128738"/>
                </a:lnTo>
                <a:lnTo>
                  <a:pt x="279471" y="113169"/>
                </a:lnTo>
                <a:lnTo>
                  <a:pt x="263999" y="102642"/>
                </a:lnTo>
                <a:lnTo>
                  <a:pt x="245122" y="98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bg object 42"/>
          <p:cNvSpPr/>
          <p:nvPr/>
        </p:nvSpPr>
        <p:spPr>
          <a:xfrm>
            <a:off x="630619" y="1794187"/>
            <a:ext cx="588645" cy="567690"/>
          </a:xfrm>
          <a:custGeom>
            <a:avLst/>
            <a:gdLst/>
            <a:ahLst/>
            <a:cxnLst/>
            <a:rect l="l" t="t" r="r" b="b"/>
            <a:pathLst>
              <a:path w="588644" h="567689">
                <a:moveTo>
                  <a:pt x="146631" y="394484"/>
                </a:moveTo>
                <a:lnTo>
                  <a:pt x="85648" y="394484"/>
                </a:lnTo>
                <a:lnTo>
                  <a:pt x="52320" y="401251"/>
                </a:lnTo>
                <a:lnTo>
                  <a:pt x="25095" y="419699"/>
                </a:lnTo>
                <a:lnTo>
                  <a:pt x="6734" y="447055"/>
                </a:lnTo>
                <a:lnTo>
                  <a:pt x="0" y="480542"/>
                </a:lnTo>
                <a:lnTo>
                  <a:pt x="6734" y="514136"/>
                </a:lnTo>
                <a:lnTo>
                  <a:pt x="25095" y="541728"/>
                </a:lnTo>
                <a:lnTo>
                  <a:pt x="52320" y="560413"/>
                </a:lnTo>
                <a:lnTo>
                  <a:pt x="85648" y="567287"/>
                </a:lnTo>
                <a:lnTo>
                  <a:pt x="588579" y="567287"/>
                </a:lnTo>
                <a:lnTo>
                  <a:pt x="588579" y="517719"/>
                </a:lnTo>
                <a:lnTo>
                  <a:pt x="85648" y="517719"/>
                </a:lnTo>
                <a:lnTo>
                  <a:pt x="71195" y="514814"/>
                </a:lnTo>
                <a:lnTo>
                  <a:pt x="59440" y="506875"/>
                </a:lnTo>
                <a:lnTo>
                  <a:pt x="51539" y="495064"/>
                </a:lnTo>
                <a:lnTo>
                  <a:pt x="48648" y="480542"/>
                </a:lnTo>
                <a:lnTo>
                  <a:pt x="51539" y="466418"/>
                </a:lnTo>
                <a:lnTo>
                  <a:pt x="59440" y="454811"/>
                </a:lnTo>
                <a:lnTo>
                  <a:pt x="71195" y="446947"/>
                </a:lnTo>
                <a:lnTo>
                  <a:pt x="85648" y="444054"/>
                </a:lnTo>
                <a:lnTo>
                  <a:pt x="146631" y="444054"/>
                </a:lnTo>
                <a:lnTo>
                  <a:pt x="146631" y="394484"/>
                </a:lnTo>
                <a:close/>
              </a:path>
              <a:path w="588644" h="567689">
                <a:moveTo>
                  <a:pt x="220631" y="296035"/>
                </a:moveTo>
                <a:lnTo>
                  <a:pt x="171297" y="296035"/>
                </a:lnTo>
                <a:lnTo>
                  <a:pt x="171297" y="480542"/>
                </a:lnTo>
                <a:lnTo>
                  <a:pt x="269965" y="431661"/>
                </a:lnTo>
                <a:lnTo>
                  <a:pt x="367948" y="431661"/>
                </a:lnTo>
                <a:lnTo>
                  <a:pt x="367948" y="400681"/>
                </a:lnTo>
                <a:lnTo>
                  <a:pt x="220631" y="400681"/>
                </a:lnTo>
                <a:lnTo>
                  <a:pt x="220631" y="296035"/>
                </a:lnTo>
                <a:close/>
              </a:path>
              <a:path w="588644" h="567689">
                <a:moveTo>
                  <a:pt x="367948" y="431661"/>
                </a:moveTo>
                <a:lnTo>
                  <a:pt x="269965" y="431661"/>
                </a:lnTo>
                <a:lnTo>
                  <a:pt x="367948" y="480542"/>
                </a:lnTo>
                <a:lnTo>
                  <a:pt x="367948" y="431661"/>
                </a:lnTo>
                <a:close/>
              </a:path>
              <a:path w="588644" h="567689">
                <a:moveTo>
                  <a:pt x="588579" y="394484"/>
                </a:moveTo>
                <a:lnTo>
                  <a:pt x="392615" y="394484"/>
                </a:lnTo>
                <a:lnTo>
                  <a:pt x="392615" y="444054"/>
                </a:lnTo>
                <a:lnTo>
                  <a:pt x="588579" y="444054"/>
                </a:lnTo>
                <a:lnTo>
                  <a:pt x="588579" y="394484"/>
                </a:lnTo>
                <a:close/>
              </a:path>
              <a:path w="588644" h="567689">
                <a:moveTo>
                  <a:pt x="269965" y="376585"/>
                </a:moveTo>
                <a:lnTo>
                  <a:pt x="220631" y="400681"/>
                </a:lnTo>
                <a:lnTo>
                  <a:pt x="318614" y="400681"/>
                </a:lnTo>
                <a:lnTo>
                  <a:pt x="269965" y="376585"/>
                </a:lnTo>
                <a:close/>
              </a:path>
              <a:path w="588644" h="567689">
                <a:moveTo>
                  <a:pt x="367948" y="296035"/>
                </a:moveTo>
                <a:lnTo>
                  <a:pt x="318614" y="296035"/>
                </a:lnTo>
                <a:lnTo>
                  <a:pt x="318614" y="400681"/>
                </a:lnTo>
                <a:lnTo>
                  <a:pt x="367948" y="400681"/>
                </a:lnTo>
                <a:lnTo>
                  <a:pt x="367948" y="296035"/>
                </a:lnTo>
                <a:close/>
              </a:path>
              <a:path w="588644" h="567689">
                <a:moveTo>
                  <a:pt x="539246" y="196898"/>
                </a:moveTo>
                <a:lnTo>
                  <a:pt x="134982" y="196898"/>
                </a:lnTo>
                <a:lnTo>
                  <a:pt x="101547" y="203772"/>
                </a:lnTo>
                <a:lnTo>
                  <a:pt x="74086" y="222457"/>
                </a:lnTo>
                <a:lnTo>
                  <a:pt x="55489" y="250048"/>
                </a:lnTo>
                <a:lnTo>
                  <a:pt x="48648" y="283643"/>
                </a:lnTo>
                <a:lnTo>
                  <a:pt x="55489" y="317130"/>
                </a:lnTo>
                <a:lnTo>
                  <a:pt x="74086" y="344486"/>
                </a:lnTo>
                <a:lnTo>
                  <a:pt x="101547" y="362934"/>
                </a:lnTo>
                <a:lnTo>
                  <a:pt x="134982" y="369700"/>
                </a:lnTo>
                <a:lnTo>
                  <a:pt x="146631" y="369700"/>
                </a:lnTo>
                <a:lnTo>
                  <a:pt x="146631" y="320819"/>
                </a:lnTo>
                <a:lnTo>
                  <a:pt x="134982" y="320819"/>
                </a:lnTo>
                <a:lnTo>
                  <a:pt x="120529" y="317818"/>
                </a:lnTo>
                <a:lnTo>
                  <a:pt x="108774" y="309718"/>
                </a:lnTo>
                <a:lnTo>
                  <a:pt x="100873" y="297874"/>
                </a:lnTo>
                <a:lnTo>
                  <a:pt x="97982" y="283643"/>
                </a:lnTo>
                <a:lnTo>
                  <a:pt x="100873" y="269121"/>
                </a:lnTo>
                <a:lnTo>
                  <a:pt x="108774" y="257309"/>
                </a:lnTo>
                <a:lnTo>
                  <a:pt x="120529" y="249370"/>
                </a:lnTo>
                <a:lnTo>
                  <a:pt x="134982" y="246466"/>
                </a:lnTo>
                <a:lnTo>
                  <a:pt x="539246" y="246466"/>
                </a:lnTo>
                <a:lnTo>
                  <a:pt x="539246" y="196898"/>
                </a:lnTo>
                <a:close/>
              </a:path>
              <a:path w="588644" h="567689">
                <a:moveTo>
                  <a:pt x="539246" y="320819"/>
                </a:moveTo>
                <a:lnTo>
                  <a:pt x="392615" y="320819"/>
                </a:lnTo>
                <a:lnTo>
                  <a:pt x="392615" y="369700"/>
                </a:lnTo>
                <a:lnTo>
                  <a:pt x="539246" y="369700"/>
                </a:lnTo>
                <a:lnTo>
                  <a:pt x="539246" y="320819"/>
                </a:lnTo>
                <a:close/>
              </a:path>
              <a:path w="588644" h="567689">
                <a:moveTo>
                  <a:pt x="453597" y="0"/>
                </a:moveTo>
                <a:lnTo>
                  <a:pt x="97982" y="0"/>
                </a:lnTo>
                <a:lnTo>
                  <a:pt x="97982" y="49568"/>
                </a:lnTo>
                <a:lnTo>
                  <a:pt x="453597" y="49568"/>
                </a:lnTo>
                <a:lnTo>
                  <a:pt x="468050" y="52461"/>
                </a:lnTo>
                <a:lnTo>
                  <a:pt x="479805" y="60325"/>
                </a:lnTo>
                <a:lnTo>
                  <a:pt x="487706" y="71932"/>
                </a:lnTo>
                <a:lnTo>
                  <a:pt x="490597" y="86056"/>
                </a:lnTo>
                <a:lnTo>
                  <a:pt x="487706" y="100578"/>
                </a:lnTo>
                <a:lnTo>
                  <a:pt x="479805" y="112390"/>
                </a:lnTo>
                <a:lnTo>
                  <a:pt x="468050" y="120328"/>
                </a:lnTo>
                <a:lnTo>
                  <a:pt x="453597" y="123233"/>
                </a:lnTo>
                <a:lnTo>
                  <a:pt x="97982" y="123233"/>
                </a:lnTo>
                <a:lnTo>
                  <a:pt x="97982" y="172802"/>
                </a:lnTo>
                <a:lnTo>
                  <a:pt x="453597" y="172802"/>
                </a:lnTo>
                <a:lnTo>
                  <a:pt x="487032" y="165928"/>
                </a:lnTo>
                <a:lnTo>
                  <a:pt x="514493" y="147243"/>
                </a:lnTo>
                <a:lnTo>
                  <a:pt x="533090" y="119650"/>
                </a:lnTo>
                <a:lnTo>
                  <a:pt x="539931" y="86056"/>
                </a:lnTo>
                <a:lnTo>
                  <a:pt x="533090" y="52569"/>
                </a:lnTo>
                <a:lnTo>
                  <a:pt x="514493" y="25214"/>
                </a:lnTo>
                <a:lnTo>
                  <a:pt x="487032" y="6766"/>
                </a:lnTo>
                <a:lnTo>
                  <a:pt x="453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bg object 43"/>
          <p:cNvSpPr/>
          <p:nvPr/>
        </p:nvSpPr>
        <p:spPr>
          <a:xfrm>
            <a:off x="2199311" y="1780679"/>
            <a:ext cx="407670" cy="594360"/>
          </a:xfrm>
          <a:custGeom>
            <a:avLst/>
            <a:gdLst/>
            <a:ahLst/>
            <a:cxnLst/>
            <a:rect l="l" t="t" r="r" b="b"/>
            <a:pathLst>
              <a:path w="407669" h="594360">
                <a:moveTo>
                  <a:pt x="22746" y="301674"/>
                </a:moveTo>
                <a:lnTo>
                  <a:pt x="13737" y="304060"/>
                </a:lnTo>
                <a:lnTo>
                  <a:pt x="5546" y="310442"/>
                </a:lnTo>
                <a:lnTo>
                  <a:pt x="838" y="319350"/>
                </a:lnTo>
                <a:lnTo>
                  <a:pt x="0" y="329424"/>
                </a:lnTo>
                <a:lnTo>
                  <a:pt x="3418" y="339304"/>
                </a:lnTo>
                <a:lnTo>
                  <a:pt x="22563" y="366773"/>
                </a:lnTo>
                <a:lnTo>
                  <a:pt x="44610" y="391132"/>
                </a:lnTo>
                <a:lnTo>
                  <a:pt x="69108" y="412382"/>
                </a:lnTo>
                <a:lnTo>
                  <a:pt x="95606" y="430522"/>
                </a:lnTo>
                <a:lnTo>
                  <a:pt x="61895" y="519667"/>
                </a:lnTo>
                <a:lnTo>
                  <a:pt x="88038" y="594301"/>
                </a:lnTo>
                <a:lnTo>
                  <a:pt x="140324" y="451946"/>
                </a:lnTo>
                <a:lnTo>
                  <a:pt x="326051" y="451946"/>
                </a:lnTo>
                <a:lnTo>
                  <a:pt x="328140" y="451253"/>
                </a:lnTo>
                <a:lnTo>
                  <a:pt x="381886" y="451253"/>
                </a:lnTo>
                <a:lnTo>
                  <a:pt x="370098" y="419465"/>
                </a:lnTo>
                <a:lnTo>
                  <a:pt x="234576" y="419465"/>
                </a:lnTo>
                <a:lnTo>
                  <a:pt x="188614" y="414766"/>
                </a:lnTo>
                <a:lnTo>
                  <a:pt x="145591" y="401111"/>
                </a:lnTo>
                <a:lnTo>
                  <a:pt x="106630" y="379164"/>
                </a:lnTo>
                <a:lnTo>
                  <a:pt x="72853" y="349587"/>
                </a:lnTo>
                <a:lnTo>
                  <a:pt x="45384" y="313044"/>
                </a:lnTo>
                <a:lnTo>
                  <a:pt x="39472" y="306490"/>
                </a:lnTo>
                <a:lnTo>
                  <a:pt x="31625" y="302592"/>
                </a:lnTo>
                <a:lnTo>
                  <a:pt x="22746" y="301674"/>
                </a:lnTo>
                <a:close/>
              </a:path>
              <a:path w="407669" h="594360">
                <a:moveTo>
                  <a:pt x="381886" y="451253"/>
                </a:moveTo>
                <a:lnTo>
                  <a:pt x="328140" y="451253"/>
                </a:lnTo>
                <a:lnTo>
                  <a:pt x="381115" y="594301"/>
                </a:lnTo>
                <a:lnTo>
                  <a:pt x="407256" y="519667"/>
                </a:lnTo>
                <a:lnTo>
                  <a:pt x="381886" y="451253"/>
                </a:lnTo>
                <a:close/>
              </a:path>
              <a:path w="407669" h="594360">
                <a:moveTo>
                  <a:pt x="326051" y="451946"/>
                </a:moveTo>
                <a:lnTo>
                  <a:pt x="140324" y="451946"/>
                </a:lnTo>
                <a:lnTo>
                  <a:pt x="162888" y="459309"/>
                </a:lnTo>
                <a:lnTo>
                  <a:pt x="186160" y="464730"/>
                </a:lnTo>
                <a:lnTo>
                  <a:pt x="210078" y="468077"/>
                </a:lnTo>
                <a:lnTo>
                  <a:pt x="234576" y="469221"/>
                </a:lnTo>
                <a:lnTo>
                  <a:pt x="258677" y="467969"/>
                </a:lnTo>
                <a:lnTo>
                  <a:pt x="282390" y="464384"/>
                </a:lnTo>
                <a:lnTo>
                  <a:pt x="305588" y="458725"/>
                </a:lnTo>
                <a:lnTo>
                  <a:pt x="326051" y="451946"/>
                </a:lnTo>
                <a:close/>
              </a:path>
              <a:path w="407669" h="594360">
                <a:moveTo>
                  <a:pt x="313975" y="268126"/>
                </a:moveTo>
                <a:lnTo>
                  <a:pt x="261407" y="268126"/>
                </a:lnTo>
                <a:lnTo>
                  <a:pt x="311629" y="404954"/>
                </a:lnTo>
                <a:lnTo>
                  <a:pt x="292914" y="411011"/>
                </a:lnTo>
                <a:lnTo>
                  <a:pt x="273876" y="415578"/>
                </a:lnTo>
                <a:lnTo>
                  <a:pt x="254452" y="418461"/>
                </a:lnTo>
                <a:lnTo>
                  <a:pt x="234576" y="419465"/>
                </a:lnTo>
                <a:lnTo>
                  <a:pt x="370098" y="419465"/>
                </a:lnTo>
                <a:lnTo>
                  <a:pt x="313975" y="268126"/>
                </a:lnTo>
                <a:close/>
              </a:path>
              <a:path w="407669" h="594360">
                <a:moveTo>
                  <a:pt x="234576" y="0"/>
                </a:moveTo>
                <a:lnTo>
                  <a:pt x="224901" y="1943"/>
                </a:lnTo>
                <a:lnTo>
                  <a:pt x="217033" y="7255"/>
                </a:lnTo>
                <a:lnTo>
                  <a:pt x="211744" y="15159"/>
                </a:lnTo>
                <a:lnTo>
                  <a:pt x="209810" y="24878"/>
                </a:lnTo>
                <a:lnTo>
                  <a:pt x="209810" y="78088"/>
                </a:lnTo>
                <a:lnTo>
                  <a:pt x="180603" y="91142"/>
                </a:lnTo>
                <a:lnTo>
                  <a:pt x="157265" y="112554"/>
                </a:lnTo>
                <a:lnTo>
                  <a:pt x="141797" y="140573"/>
                </a:lnTo>
                <a:lnTo>
                  <a:pt x="136197" y="173452"/>
                </a:lnTo>
                <a:lnTo>
                  <a:pt x="138185" y="193201"/>
                </a:lnTo>
                <a:lnTo>
                  <a:pt x="143850" y="211719"/>
                </a:lnTo>
                <a:lnTo>
                  <a:pt x="152740" y="228553"/>
                </a:lnTo>
                <a:lnTo>
                  <a:pt x="164403" y="243249"/>
                </a:lnTo>
                <a:lnTo>
                  <a:pt x="130692" y="335158"/>
                </a:lnTo>
                <a:lnTo>
                  <a:pt x="141152" y="342133"/>
                </a:lnTo>
                <a:lnTo>
                  <a:pt x="151933" y="348461"/>
                </a:lnTo>
                <a:lnTo>
                  <a:pt x="163102" y="354011"/>
                </a:lnTo>
                <a:lnTo>
                  <a:pt x="174723" y="358654"/>
                </a:lnTo>
                <a:lnTo>
                  <a:pt x="207746" y="268126"/>
                </a:lnTo>
                <a:lnTo>
                  <a:pt x="313975" y="268126"/>
                </a:lnTo>
                <a:lnTo>
                  <a:pt x="304750" y="243249"/>
                </a:lnTo>
                <a:lnTo>
                  <a:pt x="316412" y="228553"/>
                </a:lnTo>
                <a:lnTo>
                  <a:pt x="319600" y="222517"/>
                </a:lnTo>
                <a:lnTo>
                  <a:pt x="234576" y="222517"/>
                </a:lnTo>
                <a:lnTo>
                  <a:pt x="215227" y="218641"/>
                </a:lnTo>
                <a:lnTo>
                  <a:pt x="199489" y="208091"/>
                </a:lnTo>
                <a:lnTo>
                  <a:pt x="188912" y="192489"/>
                </a:lnTo>
                <a:lnTo>
                  <a:pt x="185042" y="173452"/>
                </a:lnTo>
                <a:lnTo>
                  <a:pt x="188912" y="154017"/>
                </a:lnTo>
                <a:lnTo>
                  <a:pt x="199489" y="138209"/>
                </a:lnTo>
                <a:lnTo>
                  <a:pt x="215227" y="127585"/>
                </a:lnTo>
                <a:lnTo>
                  <a:pt x="234576" y="123698"/>
                </a:lnTo>
                <a:lnTo>
                  <a:pt x="318039" y="123698"/>
                </a:lnTo>
                <a:lnTo>
                  <a:pt x="311887" y="112554"/>
                </a:lnTo>
                <a:lnTo>
                  <a:pt x="288550" y="91142"/>
                </a:lnTo>
                <a:lnTo>
                  <a:pt x="259343" y="78088"/>
                </a:lnTo>
                <a:lnTo>
                  <a:pt x="259343" y="24878"/>
                </a:lnTo>
                <a:lnTo>
                  <a:pt x="257408" y="15159"/>
                </a:lnTo>
                <a:lnTo>
                  <a:pt x="252120" y="7255"/>
                </a:lnTo>
                <a:lnTo>
                  <a:pt x="244251" y="1943"/>
                </a:lnTo>
                <a:lnTo>
                  <a:pt x="234576" y="0"/>
                </a:lnTo>
                <a:close/>
              </a:path>
              <a:path w="407669" h="594360">
                <a:moveTo>
                  <a:pt x="261407" y="268126"/>
                </a:moveTo>
                <a:lnTo>
                  <a:pt x="207746" y="268126"/>
                </a:lnTo>
                <a:lnTo>
                  <a:pt x="214356" y="269940"/>
                </a:lnTo>
                <a:lnTo>
                  <a:pt x="220903" y="271236"/>
                </a:lnTo>
                <a:lnTo>
                  <a:pt x="227578" y="272013"/>
                </a:lnTo>
                <a:lnTo>
                  <a:pt x="234576" y="272272"/>
                </a:lnTo>
                <a:lnTo>
                  <a:pt x="241574" y="272013"/>
                </a:lnTo>
                <a:lnTo>
                  <a:pt x="248250" y="271236"/>
                </a:lnTo>
                <a:lnTo>
                  <a:pt x="254796" y="269940"/>
                </a:lnTo>
                <a:lnTo>
                  <a:pt x="261407" y="268126"/>
                </a:lnTo>
                <a:close/>
              </a:path>
              <a:path w="407669" h="594360">
                <a:moveTo>
                  <a:pt x="318039" y="123698"/>
                </a:moveTo>
                <a:lnTo>
                  <a:pt x="234576" y="123698"/>
                </a:lnTo>
                <a:lnTo>
                  <a:pt x="253635" y="127585"/>
                </a:lnTo>
                <a:lnTo>
                  <a:pt x="269404" y="138209"/>
                </a:lnTo>
                <a:lnTo>
                  <a:pt x="280143" y="154017"/>
                </a:lnTo>
                <a:lnTo>
                  <a:pt x="284110" y="173452"/>
                </a:lnTo>
                <a:lnTo>
                  <a:pt x="280143" y="192489"/>
                </a:lnTo>
                <a:lnTo>
                  <a:pt x="269404" y="208091"/>
                </a:lnTo>
                <a:lnTo>
                  <a:pt x="253635" y="218641"/>
                </a:lnTo>
                <a:lnTo>
                  <a:pt x="234576" y="222517"/>
                </a:lnTo>
                <a:lnTo>
                  <a:pt x="319600" y="222517"/>
                </a:lnTo>
                <a:lnTo>
                  <a:pt x="325302" y="211719"/>
                </a:lnTo>
                <a:lnTo>
                  <a:pt x="330968" y="193201"/>
                </a:lnTo>
                <a:lnTo>
                  <a:pt x="332956" y="173452"/>
                </a:lnTo>
                <a:lnTo>
                  <a:pt x="327356" y="140573"/>
                </a:lnTo>
                <a:lnTo>
                  <a:pt x="318039" y="1236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bg object 44"/>
          <p:cNvSpPr/>
          <p:nvPr/>
        </p:nvSpPr>
        <p:spPr>
          <a:xfrm>
            <a:off x="5065985" y="538050"/>
            <a:ext cx="582930" cy="564515"/>
          </a:xfrm>
          <a:custGeom>
            <a:avLst/>
            <a:gdLst/>
            <a:ahLst/>
            <a:cxnLst/>
            <a:rect l="l" t="t" r="r" b="b"/>
            <a:pathLst>
              <a:path w="582929" h="564515">
                <a:moveTo>
                  <a:pt x="291287" y="72167"/>
                </a:moveTo>
                <a:lnTo>
                  <a:pt x="241862" y="77158"/>
                </a:lnTo>
                <a:lnTo>
                  <a:pt x="195762" y="91477"/>
                </a:lnTo>
                <a:lnTo>
                  <a:pt x="153993" y="114139"/>
                </a:lnTo>
                <a:lnTo>
                  <a:pt x="117562" y="144164"/>
                </a:lnTo>
                <a:lnTo>
                  <a:pt x="87475" y="180567"/>
                </a:lnTo>
                <a:lnTo>
                  <a:pt x="64738" y="222367"/>
                </a:lnTo>
                <a:lnTo>
                  <a:pt x="50358" y="268581"/>
                </a:lnTo>
                <a:lnTo>
                  <a:pt x="45341" y="318226"/>
                </a:lnTo>
                <a:lnTo>
                  <a:pt x="50358" y="367674"/>
                </a:lnTo>
                <a:lnTo>
                  <a:pt x="64738" y="413795"/>
                </a:lnTo>
                <a:lnTo>
                  <a:pt x="87475" y="455583"/>
                </a:lnTo>
                <a:lnTo>
                  <a:pt x="117562" y="492031"/>
                </a:lnTo>
                <a:lnTo>
                  <a:pt x="153993" y="522132"/>
                </a:lnTo>
                <a:lnTo>
                  <a:pt x="195762" y="544879"/>
                </a:lnTo>
                <a:lnTo>
                  <a:pt x="241862" y="559265"/>
                </a:lnTo>
                <a:lnTo>
                  <a:pt x="291287" y="564285"/>
                </a:lnTo>
                <a:lnTo>
                  <a:pt x="340909" y="559265"/>
                </a:lnTo>
                <a:lnTo>
                  <a:pt x="387102" y="544879"/>
                </a:lnTo>
                <a:lnTo>
                  <a:pt x="428882" y="522132"/>
                </a:lnTo>
                <a:lnTo>
                  <a:pt x="437748" y="514798"/>
                </a:lnTo>
                <a:lnTo>
                  <a:pt x="291287" y="514798"/>
                </a:lnTo>
                <a:lnTo>
                  <a:pt x="246225" y="509608"/>
                </a:lnTo>
                <a:lnTo>
                  <a:pt x="204865" y="494824"/>
                </a:lnTo>
                <a:lnTo>
                  <a:pt x="168384" y="471624"/>
                </a:lnTo>
                <a:lnTo>
                  <a:pt x="137960" y="441185"/>
                </a:lnTo>
                <a:lnTo>
                  <a:pt x="114770" y="404688"/>
                </a:lnTo>
                <a:lnTo>
                  <a:pt x="99993" y="363308"/>
                </a:lnTo>
                <a:lnTo>
                  <a:pt x="94805" y="318226"/>
                </a:lnTo>
                <a:lnTo>
                  <a:pt x="99993" y="273106"/>
                </a:lnTo>
                <a:lnTo>
                  <a:pt x="114770" y="231629"/>
                </a:lnTo>
                <a:lnTo>
                  <a:pt x="137960" y="194997"/>
                </a:lnTo>
                <a:lnTo>
                  <a:pt x="168384" y="164412"/>
                </a:lnTo>
                <a:lnTo>
                  <a:pt x="204865" y="141077"/>
                </a:lnTo>
                <a:lnTo>
                  <a:pt x="246225" y="126195"/>
                </a:lnTo>
                <a:lnTo>
                  <a:pt x="291287" y="120967"/>
                </a:lnTo>
                <a:lnTo>
                  <a:pt x="437157" y="120967"/>
                </a:lnTo>
                <a:lnTo>
                  <a:pt x="428882" y="114139"/>
                </a:lnTo>
                <a:lnTo>
                  <a:pt x="387102" y="91477"/>
                </a:lnTo>
                <a:lnTo>
                  <a:pt x="340909" y="77158"/>
                </a:lnTo>
                <a:lnTo>
                  <a:pt x="291287" y="72167"/>
                </a:lnTo>
                <a:close/>
              </a:path>
              <a:path w="582929" h="564515">
                <a:moveTo>
                  <a:pt x="437157" y="120967"/>
                </a:moveTo>
                <a:lnTo>
                  <a:pt x="291287" y="120967"/>
                </a:lnTo>
                <a:lnTo>
                  <a:pt x="336387" y="126195"/>
                </a:lnTo>
                <a:lnTo>
                  <a:pt x="377845" y="141077"/>
                </a:lnTo>
                <a:lnTo>
                  <a:pt x="414460" y="164412"/>
                </a:lnTo>
                <a:lnTo>
                  <a:pt x="445031" y="194997"/>
                </a:lnTo>
                <a:lnTo>
                  <a:pt x="468354" y="231629"/>
                </a:lnTo>
                <a:lnTo>
                  <a:pt x="483230" y="273106"/>
                </a:lnTo>
                <a:lnTo>
                  <a:pt x="488455" y="318226"/>
                </a:lnTo>
                <a:lnTo>
                  <a:pt x="483230" y="363308"/>
                </a:lnTo>
                <a:lnTo>
                  <a:pt x="468354" y="404688"/>
                </a:lnTo>
                <a:lnTo>
                  <a:pt x="445031" y="441185"/>
                </a:lnTo>
                <a:lnTo>
                  <a:pt x="414460" y="471624"/>
                </a:lnTo>
                <a:lnTo>
                  <a:pt x="377845" y="494824"/>
                </a:lnTo>
                <a:lnTo>
                  <a:pt x="336387" y="509608"/>
                </a:lnTo>
                <a:lnTo>
                  <a:pt x="291287" y="514798"/>
                </a:lnTo>
                <a:lnTo>
                  <a:pt x="437748" y="514798"/>
                </a:lnTo>
                <a:lnTo>
                  <a:pt x="495280" y="455583"/>
                </a:lnTo>
                <a:lnTo>
                  <a:pt x="517932" y="413795"/>
                </a:lnTo>
                <a:lnTo>
                  <a:pt x="532244" y="367674"/>
                </a:lnTo>
                <a:lnTo>
                  <a:pt x="537232" y="318226"/>
                </a:lnTo>
                <a:lnTo>
                  <a:pt x="532244" y="268581"/>
                </a:lnTo>
                <a:lnTo>
                  <a:pt x="517932" y="222367"/>
                </a:lnTo>
                <a:lnTo>
                  <a:pt x="495280" y="180567"/>
                </a:lnTo>
                <a:lnTo>
                  <a:pt x="465269" y="144164"/>
                </a:lnTo>
                <a:lnTo>
                  <a:pt x="437157" y="120967"/>
                </a:lnTo>
                <a:close/>
              </a:path>
              <a:path w="582929" h="564515">
                <a:moveTo>
                  <a:pt x="316019" y="183513"/>
                </a:moveTo>
                <a:lnTo>
                  <a:pt x="266555" y="183513"/>
                </a:lnTo>
                <a:lnTo>
                  <a:pt x="266555" y="334035"/>
                </a:lnTo>
                <a:lnTo>
                  <a:pt x="199917" y="400704"/>
                </a:lnTo>
                <a:lnTo>
                  <a:pt x="234953" y="435757"/>
                </a:lnTo>
                <a:lnTo>
                  <a:pt x="316019" y="354653"/>
                </a:lnTo>
                <a:lnTo>
                  <a:pt x="316019" y="183513"/>
                </a:lnTo>
                <a:close/>
              </a:path>
              <a:path w="582929" h="564515">
                <a:moveTo>
                  <a:pt x="158696" y="2062"/>
                </a:moveTo>
                <a:lnTo>
                  <a:pt x="122715" y="19588"/>
                </a:lnTo>
                <a:lnTo>
                  <a:pt x="89310" y="41239"/>
                </a:lnTo>
                <a:lnTo>
                  <a:pt x="39244" y="84282"/>
                </a:lnTo>
                <a:lnTo>
                  <a:pt x="0" y="134026"/>
                </a:lnTo>
                <a:lnTo>
                  <a:pt x="41220" y="160831"/>
                </a:lnTo>
                <a:lnTo>
                  <a:pt x="57203" y="138805"/>
                </a:lnTo>
                <a:lnTo>
                  <a:pt x="75312" y="118132"/>
                </a:lnTo>
                <a:lnTo>
                  <a:pt x="118164" y="81103"/>
                </a:lnTo>
                <a:lnTo>
                  <a:pt x="162217" y="54523"/>
                </a:lnTo>
                <a:lnTo>
                  <a:pt x="177933" y="47424"/>
                </a:lnTo>
                <a:lnTo>
                  <a:pt x="158696" y="2062"/>
                </a:lnTo>
                <a:close/>
              </a:path>
              <a:path w="582929" h="564515">
                <a:moveTo>
                  <a:pt x="423879" y="0"/>
                </a:moveTo>
                <a:lnTo>
                  <a:pt x="405329" y="45363"/>
                </a:lnTo>
                <a:lnTo>
                  <a:pt x="420754" y="52461"/>
                </a:lnTo>
                <a:lnTo>
                  <a:pt x="435986" y="60397"/>
                </a:lnTo>
                <a:lnTo>
                  <a:pt x="486867" y="96556"/>
                </a:lnTo>
                <a:lnTo>
                  <a:pt x="524996" y="137516"/>
                </a:lnTo>
                <a:lnTo>
                  <a:pt x="541355" y="160831"/>
                </a:lnTo>
                <a:lnTo>
                  <a:pt x="582575" y="134713"/>
                </a:lnTo>
                <a:lnTo>
                  <a:pt x="542643" y="82563"/>
                </a:lnTo>
                <a:lnTo>
                  <a:pt x="493952" y="39176"/>
                </a:lnTo>
                <a:lnTo>
                  <a:pt x="459946" y="17526"/>
                </a:lnTo>
                <a:lnTo>
                  <a:pt x="442170" y="8247"/>
                </a:lnTo>
                <a:lnTo>
                  <a:pt x="423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bg object 45"/>
          <p:cNvSpPr/>
          <p:nvPr/>
        </p:nvSpPr>
        <p:spPr>
          <a:xfrm>
            <a:off x="3645588" y="524545"/>
            <a:ext cx="467359" cy="591820"/>
          </a:xfrm>
          <a:custGeom>
            <a:avLst/>
            <a:gdLst/>
            <a:ahLst/>
            <a:cxnLst/>
            <a:rect l="l" t="t" r="r" b="b"/>
            <a:pathLst>
              <a:path w="467360" h="591819">
                <a:moveTo>
                  <a:pt x="80979" y="420585"/>
                </a:moveTo>
                <a:lnTo>
                  <a:pt x="56409" y="455459"/>
                </a:lnTo>
                <a:lnTo>
                  <a:pt x="49588" y="493297"/>
                </a:lnTo>
                <a:lnTo>
                  <a:pt x="57903" y="529949"/>
                </a:lnTo>
                <a:lnTo>
                  <a:pt x="78742" y="561266"/>
                </a:lnTo>
                <a:lnTo>
                  <a:pt x="109494" y="583099"/>
                </a:lnTo>
                <a:lnTo>
                  <a:pt x="147547" y="591299"/>
                </a:lnTo>
                <a:lnTo>
                  <a:pt x="159106" y="590524"/>
                </a:lnTo>
                <a:lnTo>
                  <a:pt x="171051" y="588201"/>
                </a:lnTo>
                <a:lnTo>
                  <a:pt x="183254" y="584329"/>
                </a:lnTo>
                <a:lnTo>
                  <a:pt x="195585" y="578909"/>
                </a:lnTo>
                <a:lnTo>
                  <a:pt x="264100" y="540705"/>
                </a:lnTo>
                <a:lnTo>
                  <a:pt x="135548" y="540705"/>
                </a:lnTo>
                <a:lnTo>
                  <a:pt x="108344" y="521603"/>
                </a:lnTo>
                <a:lnTo>
                  <a:pt x="98510" y="489852"/>
                </a:lnTo>
                <a:lnTo>
                  <a:pt x="114606" y="457069"/>
                </a:lnTo>
                <a:lnTo>
                  <a:pt x="80979" y="420585"/>
                </a:lnTo>
                <a:close/>
              </a:path>
              <a:path w="467360" h="591819">
                <a:moveTo>
                  <a:pt x="319799" y="0"/>
                </a:moveTo>
                <a:lnTo>
                  <a:pt x="271760" y="11701"/>
                </a:lnTo>
                <a:lnTo>
                  <a:pt x="50783" y="135605"/>
                </a:lnTo>
                <a:lnTo>
                  <a:pt x="13038" y="172433"/>
                </a:lnTo>
                <a:lnTo>
                  <a:pt x="0" y="221650"/>
                </a:lnTo>
                <a:lnTo>
                  <a:pt x="1662" y="239247"/>
                </a:lnTo>
                <a:lnTo>
                  <a:pt x="6605" y="256585"/>
                </a:lnTo>
                <a:lnTo>
                  <a:pt x="14765" y="273148"/>
                </a:lnTo>
                <a:lnTo>
                  <a:pt x="26078" y="288422"/>
                </a:lnTo>
                <a:lnTo>
                  <a:pt x="58332" y="322839"/>
                </a:lnTo>
                <a:lnTo>
                  <a:pt x="174311" y="448809"/>
                </a:lnTo>
                <a:lnTo>
                  <a:pt x="183350" y="458790"/>
                </a:lnTo>
                <a:lnTo>
                  <a:pt x="190524" y="468255"/>
                </a:lnTo>
                <a:lnTo>
                  <a:pt x="195253" y="479011"/>
                </a:lnTo>
                <a:lnTo>
                  <a:pt x="196957" y="492864"/>
                </a:lnTo>
                <a:lnTo>
                  <a:pt x="195113" y="506211"/>
                </a:lnTo>
                <a:lnTo>
                  <a:pt x="189924" y="518075"/>
                </a:lnTo>
                <a:lnTo>
                  <a:pt x="181903" y="528002"/>
                </a:lnTo>
                <a:lnTo>
                  <a:pt x="171566" y="535542"/>
                </a:lnTo>
                <a:lnTo>
                  <a:pt x="135548" y="540705"/>
                </a:lnTo>
                <a:lnTo>
                  <a:pt x="264100" y="540705"/>
                </a:lnTo>
                <a:lnTo>
                  <a:pt x="347430" y="494240"/>
                </a:lnTo>
                <a:lnTo>
                  <a:pt x="245682" y="494240"/>
                </a:lnTo>
                <a:lnTo>
                  <a:pt x="243003" y="467554"/>
                </a:lnTo>
                <a:lnTo>
                  <a:pt x="231990" y="443148"/>
                </a:lnTo>
                <a:lnTo>
                  <a:pt x="209415" y="414049"/>
                </a:lnTo>
                <a:lnTo>
                  <a:pt x="172049" y="373288"/>
                </a:lnTo>
                <a:lnTo>
                  <a:pt x="78072" y="272471"/>
                </a:lnTo>
                <a:lnTo>
                  <a:pt x="60819" y="252885"/>
                </a:lnTo>
                <a:lnTo>
                  <a:pt x="51930" y="237816"/>
                </a:lnTo>
                <a:lnTo>
                  <a:pt x="49410" y="221650"/>
                </a:lnTo>
                <a:lnTo>
                  <a:pt x="53367" y="202000"/>
                </a:lnTo>
                <a:lnTo>
                  <a:pt x="64079" y="186286"/>
                </a:lnTo>
                <a:lnTo>
                  <a:pt x="79810" y="175864"/>
                </a:lnTo>
                <a:lnTo>
                  <a:pt x="98822" y="172088"/>
                </a:lnTo>
                <a:lnTo>
                  <a:pt x="183056" y="172088"/>
                </a:lnTo>
                <a:lnTo>
                  <a:pt x="181602" y="168991"/>
                </a:lnTo>
                <a:lnTo>
                  <a:pt x="167223" y="151050"/>
                </a:lnTo>
                <a:lnTo>
                  <a:pt x="148918" y="136982"/>
                </a:lnTo>
                <a:lnTo>
                  <a:pt x="283256" y="61693"/>
                </a:lnTo>
                <a:lnTo>
                  <a:pt x="305838" y="50927"/>
                </a:lnTo>
                <a:lnTo>
                  <a:pt x="319799" y="48873"/>
                </a:lnTo>
                <a:lnTo>
                  <a:pt x="402094" y="48873"/>
                </a:lnTo>
                <a:lnTo>
                  <a:pt x="392444" y="32446"/>
                </a:lnTo>
                <a:lnTo>
                  <a:pt x="359762" y="8722"/>
                </a:lnTo>
                <a:lnTo>
                  <a:pt x="319799" y="0"/>
                </a:lnTo>
                <a:close/>
              </a:path>
              <a:path w="467360" h="591819">
                <a:moveTo>
                  <a:pt x="361427" y="215455"/>
                </a:moveTo>
                <a:lnTo>
                  <a:pt x="293721" y="215455"/>
                </a:lnTo>
                <a:lnTo>
                  <a:pt x="324779" y="248607"/>
                </a:lnTo>
                <a:lnTo>
                  <a:pt x="371252" y="298148"/>
                </a:lnTo>
                <a:lnTo>
                  <a:pt x="396729" y="327234"/>
                </a:lnTo>
                <a:lnTo>
                  <a:pt x="412984" y="350456"/>
                </a:lnTo>
                <a:lnTo>
                  <a:pt x="419745" y="369544"/>
                </a:lnTo>
                <a:lnTo>
                  <a:pt x="416739" y="386231"/>
                </a:lnTo>
                <a:lnTo>
                  <a:pt x="403694" y="402247"/>
                </a:lnTo>
                <a:lnTo>
                  <a:pt x="380338" y="419325"/>
                </a:lnTo>
                <a:lnTo>
                  <a:pt x="346399" y="439195"/>
                </a:lnTo>
                <a:lnTo>
                  <a:pt x="245682" y="494240"/>
                </a:lnTo>
                <a:lnTo>
                  <a:pt x="347430" y="494240"/>
                </a:lnTo>
                <a:lnTo>
                  <a:pt x="416563" y="455692"/>
                </a:lnTo>
                <a:lnTo>
                  <a:pt x="453536" y="419639"/>
                </a:lnTo>
                <a:lnTo>
                  <a:pt x="467347" y="369647"/>
                </a:lnTo>
                <a:lnTo>
                  <a:pt x="464075" y="342774"/>
                </a:lnTo>
                <a:lnTo>
                  <a:pt x="452370" y="318048"/>
                </a:lnTo>
                <a:lnTo>
                  <a:pt x="429399" y="288862"/>
                </a:lnTo>
                <a:lnTo>
                  <a:pt x="392227" y="248497"/>
                </a:lnTo>
                <a:lnTo>
                  <a:pt x="361427" y="215455"/>
                </a:lnTo>
                <a:close/>
              </a:path>
              <a:path w="467360" h="591819">
                <a:moveTo>
                  <a:pt x="183056" y="172088"/>
                </a:moveTo>
                <a:lnTo>
                  <a:pt x="98822" y="172088"/>
                </a:lnTo>
                <a:lnTo>
                  <a:pt x="124460" y="179284"/>
                </a:lnTo>
                <a:lnTo>
                  <a:pt x="141799" y="197644"/>
                </a:lnTo>
                <a:lnTo>
                  <a:pt x="147943" y="222328"/>
                </a:lnTo>
                <a:lnTo>
                  <a:pt x="139998" y="248497"/>
                </a:lnTo>
                <a:lnTo>
                  <a:pt x="133135" y="258822"/>
                </a:lnTo>
                <a:lnTo>
                  <a:pt x="161272" y="289798"/>
                </a:lnTo>
                <a:lnTo>
                  <a:pt x="293721" y="215455"/>
                </a:lnTo>
                <a:lnTo>
                  <a:pt x="361427" y="215455"/>
                </a:lnTo>
                <a:lnTo>
                  <a:pt x="359503" y="213390"/>
                </a:lnTo>
                <a:lnTo>
                  <a:pt x="196272" y="213390"/>
                </a:lnTo>
                <a:lnTo>
                  <a:pt x="191478" y="190029"/>
                </a:lnTo>
                <a:lnTo>
                  <a:pt x="183056" y="172088"/>
                </a:lnTo>
                <a:close/>
              </a:path>
              <a:path w="467360" h="591819">
                <a:moveTo>
                  <a:pt x="402094" y="48873"/>
                </a:moveTo>
                <a:lnTo>
                  <a:pt x="319799" y="48873"/>
                </a:lnTo>
                <a:lnTo>
                  <a:pt x="344033" y="55315"/>
                </a:lnTo>
                <a:lnTo>
                  <a:pt x="361318" y="72019"/>
                </a:lnTo>
                <a:lnTo>
                  <a:pt x="368824" y="95046"/>
                </a:lnTo>
                <a:lnTo>
                  <a:pt x="363720" y="120462"/>
                </a:lnTo>
                <a:lnTo>
                  <a:pt x="196272" y="213390"/>
                </a:lnTo>
                <a:lnTo>
                  <a:pt x="359503" y="213390"/>
                </a:lnTo>
                <a:lnTo>
                  <a:pt x="338329" y="190675"/>
                </a:lnTo>
                <a:lnTo>
                  <a:pt x="398720" y="156945"/>
                </a:lnTo>
                <a:lnTo>
                  <a:pt x="416733" y="110224"/>
                </a:lnTo>
                <a:lnTo>
                  <a:pt x="413038" y="67502"/>
                </a:lnTo>
                <a:lnTo>
                  <a:pt x="402094" y="488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bg object 46"/>
          <p:cNvSpPr/>
          <p:nvPr/>
        </p:nvSpPr>
        <p:spPr>
          <a:xfrm>
            <a:off x="6540437" y="1780679"/>
            <a:ext cx="576580" cy="594360"/>
          </a:xfrm>
          <a:custGeom>
            <a:avLst/>
            <a:gdLst/>
            <a:ahLst/>
            <a:cxnLst/>
            <a:rect l="l" t="t" r="r" b="b"/>
            <a:pathLst>
              <a:path w="576579" h="594360">
                <a:moveTo>
                  <a:pt x="467301" y="49756"/>
                </a:moveTo>
                <a:lnTo>
                  <a:pt x="73531" y="49756"/>
                </a:lnTo>
                <a:lnTo>
                  <a:pt x="73531" y="371092"/>
                </a:lnTo>
                <a:lnTo>
                  <a:pt x="123009" y="371092"/>
                </a:lnTo>
                <a:lnTo>
                  <a:pt x="123009" y="98819"/>
                </a:lnTo>
                <a:lnTo>
                  <a:pt x="467301" y="98819"/>
                </a:lnTo>
                <a:lnTo>
                  <a:pt x="467301" y="49756"/>
                </a:lnTo>
                <a:close/>
              </a:path>
              <a:path w="576579" h="594360">
                <a:moveTo>
                  <a:pt x="467301" y="271581"/>
                </a:moveTo>
                <a:lnTo>
                  <a:pt x="418509" y="308898"/>
                </a:lnTo>
                <a:lnTo>
                  <a:pt x="418509" y="371092"/>
                </a:lnTo>
                <a:lnTo>
                  <a:pt x="467301" y="371092"/>
                </a:lnTo>
                <a:lnTo>
                  <a:pt x="467301" y="271581"/>
                </a:lnTo>
                <a:close/>
              </a:path>
              <a:path w="576579" h="594360">
                <a:moveTo>
                  <a:pt x="318176" y="279182"/>
                </a:moveTo>
                <a:lnTo>
                  <a:pt x="254953" y="326866"/>
                </a:lnTo>
                <a:lnTo>
                  <a:pt x="284504" y="366255"/>
                </a:lnTo>
                <a:lnTo>
                  <a:pt x="347727" y="318573"/>
                </a:lnTo>
                <a:lnTo>
                  <a:pt x="318176" y="279182"/>
                </a:lnTo>
                <a:close/>
              </a:path>
              <a:path w="576579" h="594360">
                <a:moveTo>
                  <a:pt x="467301" y="98819"/>
                </a:moveTo>
                <a:lnTo>
                  <a:pt x="418509" y="98819"/>
                </a:lnTo>
                <a:lnTo>
                  <a:pt x="418509" y="185892"/>
                </a:lnTo>
                <a:lnTo>
                  <a:pt x="325735" y="264671"/>
                </a:lnTo>
                <a:lnTo>
                  <a:pt x="361471" y="304060"/>
                </a:lnTo>
                <a:lnTo>
                  <a:pt x="570077" y="148576"/>
                </a:lnTo>
                <a:lnTo>
                  <a:pt x="467301" y="148576"/>
                </a:lnTo>
                <a:lnTo>
                  <a:pt x="467301" y="98819"/>
                </a:lnTo>
                <a:close/>
              </a:path>
              <a:path w="576579" h="594360">
                <a:moveTo>
                  <a:pt x="536709" y="104348"/>
                </a:moveTo>
                <a:lnTo>
                  <a:pt x="467301" y="148576"/>
                </a:lnTo>
                <a:lnTo>
                  <a:pt x="570077" y="148576"/>
                </a:lnTo>
                <a:lnTo>
                  <a:pt x="576567" y="143738"/>
                </a:lnTo>
                <a:lnTo>
                  <a:pt x="536709" y="104348"/>
                </a:lnTo>
                <a:close/>
              </a:path>
              <a:path w="576579" h="594360">
                <a:moveTo>
                  <a:pt x="295499" y="0"/>
                </a:moveTo>
                <a:lnTo>
                  <a:pt x="246020" y="0"/>
                </a:lnTo>
                <a:lnTo>
                  <a:pt x="246020" y="49756"/>
                </a:lnTo>
                <a:lnTo>
                  <a:pt x="295499" y="49756"/>
                </a:lnTo>
                <a:lnTo>
                  <a:pt x="295499" y="0"/>
                </a:lnTo>
                <a:close/>
              </a:path>
              <a:path w="576579" h="594360">
                <a:moveTo>
                  <a:pt x="213034" y="470603"/>
                </a:moveTo>
                <a:lnTo>
                  <a:pt x="160119" y="470603"/>
                </a:lnTo>
                <a:lnTo>
                  <a:pt x="114076" y="594301"/>
                </a:lnTo>
                <a:lnTo>
                  <a:pt x="166991" y="594301"/>
                </a:lnTo>
                <a:lnTo>
                  <a:pt x="213034" y="470603"/>
                </a:lnTo>
                <a:close/>
              </a:path>
              <a:path w="576579" h="594360">
                <a:moveTo>
                  <a:pt x="295499" y="470603"/>
                </a:moveTo>
                <a:lnTo>
                  <a:pt x="246020" y="470603"/>
                </a:lnTo>
                <a:lnTo>
                  <a:pt x="246020" y="594301"/>
                </a:lnTo>
                <a:lnTo>
                  <a:pt x="295499" y="594301"/>
                </a:lnTo>
                <a:lnTo>
                  <a:pt x="295499" y="470603"/>
                </a:lnTo>
                <a:close/>
              </a:path>
              <a:path w="576579" h="594360">
                <a:moveTo>
                  <a:pt x="428129" y="470603"/>
                </a:moveTo>
                <a:lnTo>
                  <a:pt x="375902" y="470603"/>
                </a:lnTo>
                <a:lnTo>
                  <a:pt x="421944" y="594301"/>
                </a:lnTo>
                <a:lnTo>
                  <a:pt x="474173" y="594301"/>
                </a:lnTo>
                <a:lnTo>
                  <a:pt x="428129" y="470603"/>
                </a:lnTo>
                <a:close/>
              </a:path>
              <a:path w="576579" h="594360">
                <a:moveTo>
                  <a:pt x="541519" y="420848"/>
                </a:moveTo>
                <a:lnTo>
                  <a:pt x="0" y="420848"/>
                </a:lnTo>
                <a:lnTo>
                  <a:pt x="0" y="470603"/>
                </a:lnTo>
                <a:lnTo>
                  <a:pt x="541519" y="470603"/>
                </a:lnTo>
                <a:lnTo>
                  <a:pt x="541519" y="420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bg object 47"/>
          <p:cNvSpPr/>
          <p:nvPr/>
        </p:nvSpPr>
        <p:spPr>
          <a:xfrm>
            <a:off x="5062027" y="1813210"/>
            <a:ext cx="591185" cy="532130"/>
          </a:xfrm>
          <a:custGeom>
            <a:avLst/>
            <a:gdLst/>
            <a:ahLst/>
            <a:cxnLst/>
            <a:rect l="l" t="t" r="r" b="b"/>
            <a:pathLst>
              <a:path w="591185" h="532130">
                <a:moveTo>
                  <a:pt x="157962" y="49067"/>
                </a:moveTo>
                <a:lnTo>
                  <a:pt x="79974" y="49067"/>
                </a:lnTo>
                <a:lnTo>
                  <a:pt x="87595" y="49744"/>
                </a:lnTo>
                <a:lnTo>
                  <a:pt x="94676" y="51538"/>
                </a:lnTo>
                <a:lnTo>
                  <a:pt x="122529" y="97188"/>
                </a:lnTo>
                <a:lnTo>
                  <a:pt x="122644" y="97875"/>
                </a:lnTo>
                <a:lnTo>
                  <a:pt x="118294" y="138530"/>
                </a:lnTo>
                <a:lnTo>
                  <a:pt x="102535" y="181108"/>
                </a:lnTo>
                <a:lnTo>
                  <a:pt x="78626" y="218206"/>
                </a:lnTo>
                <a:lnTo>
                  <a:pt x="73107" y="224395"/>
                </a:lnTo>
                <a:lnTo>
                  <a:pt x="73107" y="231958"/>
                </a:lnTo>
                <a:lnTo>
                  <a:pt x="77419" y="289460"/>
                </a:lnTo>
                <a:lnTo>
                  <a:pt x="93674" y="340740"/>
                </a:lnTo>
                <a:lnTo>
                  <a:pt x="128297" y="392858"/>
                </a:lnTo>
                <a:lnTo>
                  <a:pt x="160602" y="420330"/>
                </a:lnTo>
                <a:lnTo>
                  <a:pt x="199440" y="439873"/>
                </a:lnTo>
                <a:lnTo>
                  <a:pt x="244615" y="451551"/>
                </a:lnTo>
                <a:lnTo>
                  <a:pt x="295935" y="455430"/>
                </a:lnTo>
                <a:lnTo>
                  <a:pt x="346759" y="451551"/>
                </a:lnTo>
                <a:lnTo>
                  <a:pt x="391569" y="439873"/>
                </a:lnTo>
                <a:lnTo>
                  <a:pt x="430298" y="420330"/>
                </a:lnTo>
                <a:lnTo>
                  <a:pt x="446573" y="406610"/>
                </a:lnTo>
                <a:lnTo>
                  <a:pt x="295245" y="406610"/>
                </a:lnTo>
                <a:lnTo>
                  <a:pt x="254780" y="403645"/>
                </a:lnTo>
                <a:lnTo>
                  <a:pt x="189113" y="379922"/>
                </a:lnTo>
                <a:lnTo>
                  <a:pt x="141588" y="326891"/>
                </a:lnTo>
                <a:lnTo>
                  <a:pt x="123328" y="263631"/>
                </a:lnTo>
                <a:lnTo>
                  <a:pt x="122088" y="242960"/>
                </a:lnTo>
                <a:lnTo>
                  <a:pt x="144917" y="206319"/>
                </a:lnTo>
                <a:lnTo>
                  <a:pt x="162485" y="163374"/>
                </a:lnTo>
                <a:lnTo>
                  <a:pt x="171659" y="118201"/>
                </a:lnTo>
                <a:lnTo>
                  <a:pt x="169352" y="74635"/>
                </a:lnTo>
                <a:lnTo>
                  <a:pt x="157962" y="49067"/>
                </a:lnTo>
                <a:close/>
              </a:path>
              <a:path w="591185" h="532130">
                <a:moveTo>
                  <a:pt x="512726" y="0"/>
                </a:moveTo>
                <a:lnTo>
                  <a:pt x="463142" y="13042"/>
                </a:lnTo>
                <a:lnTo>
                  <a:pt x="421828" y="74282"/>
                </a:lnTo>
                <a:lnTo>
                  <a:pt x="419555" y="117408"/>
                </a:lnTo>
                <a:lnTo>
                  <a:pt x="419551" y="118201"/>
                </a:lnTo>
                <a:lnTo>
                  <a:pt x="428723" y="163418"/>
                </a:lnTo>
                <a:lnTo>
                  <a:pt x="446269" y="206324"/>
                </a:lnTo>
                <a:lnTo>
                  <a:pt x="469093" y="242960"/>
                </a:lnTo>
                <a:lnTo>
                  <a:pt x="467454" y="263921"/>
                </a:lnTo>
                <a:lnTo>
                  <a:pt x="448914" y="326988"/>
                </a:lnTo>
                <a:lnTo>
                  <a:pt x="426321" y="359165"/>
                </a:lnTo>
                <a:lnTo>
                  <a:pt x="371648" y="394749"/>
                </a:lnTo>
                <a:lnTo>
                  <a:pt x="295245" y="406610"/>
                </a:lnTo>
                <a:lnTo>
                  <a:pt x="446573" y="406610"/>
                </a:lnTo>
                <a:lnTo>
                  <a:pt x="497119" y="340740"/>
                </a:lnTo>
                <a:lnTo>
                  <a:pt x="513244" y="289460"/>
                </a:lnTo>
                <a:lnTo>
                  <a:pt x="517987" y="249653"/>
                </a:lnTo>
                <a:lnTo>
                  <a:pt x="518073" y="231958"/>
                </a:lnTo>
                <a:lnTo>
                  <a:pt x="517383" y="224395"/>
                </a:lnTo>
                <a:lnTo>
                  <a:pt x="512554" y="218206"/>
                </a:lnTo>
                <a:lnTo>
                  <a:pt x="488258" y="181097"/>
                </a:lnTo>
                <a:lnTo>
                  <a:pt x="472369" y="138444"/>
                </a:lnTo>
                <a:lnTo>
                  <a:pt x="468178" y="97875"/>
                </a:lnTo>
                <a:lnTo>
                  <a:pt x="468171" y="97188"/>
                </a:lnTo>
                <a:lnTo>
                  <a:pt x="478750" y="64871"/>
                </a:lnTo>
                <a:lnTo>
                  <a:pt x="510916" y="49067"/>
                </a:lnTo>
                <a:lnTo>
                  <a:pt x="584843" y="49067"/>
                </a:lnTo>
                <a:lnTo>
                  <a:pt x="580808" y="38086"/>
                </a:lnTo>
                <a:lnTo>
                  <a:pt x="560845" y="16050"/>
                </a:lnTo>
                <a:lnTo>
                  <a:pt x="545754" y="7692"/>
                </a:lnTo>
                <a:lnTo>
                  <a:pt x="529628" y="2299"/>
                </a:lnTo>
                <a:lnTo>
                  <a:pt x="512726" y="0"/>
                </a:lnTo>
                <a:close/>
              </a:path>
              <a:path w="591185" h="532130">
                <a:moveTo>
                  <a:pt x="270410" y="39430"/>
                </a:moveTo>
                <a:lnTo>
                  <a:pt x="221429" y="39430"/>
                </a:lnTo>
                <a:lnTo>
                  <a:pt x="221429" y="368105"/>
                </a:lnTo>
                <a:lnTo>
                  <a:pt x="235776" y="372348"/>
                </a:lnTo>
                <a:lnTo>
                  <a:pt x="245661" y="375754"/>
                </a:lnTo>
                <a:lnTo>
                  <a:pt x="255675" y="378257"/>
                </a:lnTo>
                <a:lnTo>
                  <a:pt x="270410" y="379794"/>
                </a:lnTo>
                <a:lnTo>
                  <a:pt x="270410" y="39430"/>
                </a:lnTo>
                <a:close/>
              </a:path>
              <a:path w="591185" h="532130">
                <a:moveTo>
                  <a:pt x="369751" y="39430"/>
                </a:moveTo>
                <a:lnTo>
                  <a:pt x="320080" y="39430"/>
                </a:lnTo>
                <a:lnTo>
                  <a:pt x="320080" y="379794"/>
                </a:lnTo>
                <a:lnTo>
                  <a:pt x="334826" y="378257"/>
                </a:lnTo>
                <a:lnTo>
                  <a:pt x="344916" y="375754"/>
                </a:lnTo>
                <a:lnTo>
                  <a:pt x="355005" y="372348"/>
                </a:lnTo>
                <a:lnTo>
                  <a:pt x="369751" y="368105"/>
                </a:lnTo>
                <a:lnTo>
                  <a:pt x="369751" y="39430"/>
                </a:lnTo>
                <a:close/>
              </a:path>
              <a:path w="591185" h="532130">
                <a:moveTo>
                  <a:pt x="78357" y="0"/>
                </a:moveTo>
                <a:lnTo>
                  <a:pt x="30336" y="16050"/>
                </a:lnTo>
                <a:lnTo>
                  <a:pt x="13" y="64871"/>
                </a:lnTo>
                <a:lnTo>
                  <a:pt x="0" y="65559"/>
                </a:lnTo>
                <a:lnTo>
                  <a:pt x="844" y="93503"/>
                </a:lnTo>
                <a:lnTo>
                  <a:pt x="21076" y="129666"/>
                </a:lnTo>
                <a:lnTo>
                  <a:pt x="62080" y="146104"/>
                </a:lnTo>
                <a:lnTo>
                  <a:pt x="70779" y="142655"/>
                </a:lnTo>
                <a:lnTo>
                  <a:pt x="77538" y="136241"/>
                </a:lnTo>
                <a:lnTo>
                  <a:pt x="81386" y="127442"/>
                </a:lnTo>
                <a:lnTo>
                  <a:pt x="81483" y="117408"/>
                </a:lnTo>
                <a:lnTo>
                  <a:pt x="78023" y="108533"/>
                </a:lnTo>
                <a:lnTo>
                  <a:pt x="71587" y="101722"/>
                </a:lnTo>
                <a:lnTo>
                  <a:pt x="62759" y="97875"/>
                </a:lnTo>
                <a:lnTo>
                  <a:pt x="58620" y="97188"/>
                </a:lnTo>
                <a:lnTo>
                  <a:pt x="55171" y="95126"/>
                </a:lnTo>
                <a:lnTo>
                  <a:pt x="53101" y="91688"/>
                </a:lnTo>
                <a:lnTo>
                  <a:pt x="48929" y="82620"/>
                </a:lnTo>
                <a:lnTo>
                  <a:pt x="48703" y="72778"/>
                </a:lnTo>
                <a:lnTo>
                  <a:pt x="52228" y="63453"/>
                </a:lnTo>
                <a:lnTo>
                  <a:pt x="59310" y="55932"/>
                </a:lnTo>
                <a:lnTo>
                  <a:pt x="65767" y="52354"/>
                </a:lnTo>
                <a:lnTo>
                  <a:pt x="72677" y="50001"/>
                </a:lnTo>
                <a:lnTo>
                  <a:pt x="79974" y="49067"/>
                </a:lnTo>
                <a:lnTo>
                  <a:pt x="157962" y="49067"/>
                </a:lnTo>
                <a:lnTo>
                  <a:pt x="152443" y="36679"/>
                </a:lnTo>
                <a:lnTo>
                  <a:pt x="140984" y="23550"/>
                </a:lnTo>
                <a:lnTo>
                  <a:pt x="127521" y="13128"/>
                </a:lnTo>
                <a:lnTo>
                  <a:pt x="112338" y="5532"/>
                </a:lnTo>
                <a:lnTo>
                  <a:pt x="95873" y="923"/>
                </a:lnTo>
                <a:lnTo>
                  <a:pt x="78357" y="0"/>
                </a:lnTo>
                <a:close/>
              </a:path>
              <a:path w="591185" h="532130">
                <a:moveTo>
                  <a:pt x="584843" y="49067"/>
                </a:moveTo>
                <a:lnTo>
                  <a:pt x="510916" y="49067"/>
                </a:lnTo>
                <a:lnTo>
                  <a:pt x="518246" y="50001"/>
                </a:lnTo>
                <a:lnTo>
                  <a:pt x="525317" y="52354"/>
                </a:lnTo>
                <a:lnTo>
                  <a:pt x="531870" y="55932"/>
                </a:lnTo>
                <a:lnTo>
                  <a:pt x="538553" y="63453"/>
                </a:lnTo>
                <a:lnTo>
                  <a:pt x="541873" y="72778"/>
                </a:lnTo>
                <a:lnTo>
                  <a:pt x="541572" y="82620"/>
                </a:lnTo>
                <a:lnTo>
                  <a:pt x="537390" y="91688"/>
                </a:lnTo>
                <a:lnTo>
                  <a:pt x="535320" y="95126"/>
                </a:lnTo>
                <a:lnTo>
                  <a:pt x="531870" y="97188"/>
                </a:lnTo>
                <a:lnTo>
                  <a:pt x="528421" y="97875"/>
                </a:lnTo>
                <a:lnTo>
                  <a:pt x="519194" y="101722"/>
                </a:lnTo>
                <a:lnTo>
                  <a:pt x="512554" y="108533"/>
                </a:lnTo>
                <a:lnTo>
                  <a:pt x="509019" y="117408"/>
                </a:lnTo>
                <a:lnTo>
                  <a:pt x="509104" y="127442"/>
                </a:lnTo>
                <a:lnTo>
                  <a:pt x="512963" y="136241"/>
                </a:lnTo>
                <a:lnTo>
                  <a:pt x="519798" y="142655"/>
                </a:lnTo>
                <a:lnTo>
                  <a:pt x="528701" y="146104"/>
                </a:lnTo>
                <a:lnTo>
                  <a:pt x="538769" y="146008"/>
                </a:lnTo>
                <a:lnTo>
                  <a:pt x="578092" y="120566"/>
                </a:lnTo>
                <a:lnTo>
                  <a:pt x="590666" y="65559"/>
                </a:lnTo>
                <a:lnTo>
                  <a:pt x="590650" y="64871"/>
                </a:lnTo>
                <a:lnTo>
                  <a:pt x="584843" y="49067"/>
                </a:lnTo>
                <a:close/>
              </a:path>
              <a:path w="591185" h="532130">
                <a:moveTo>
                  <a:pt x="393896" y="482247"/>
                </a:moveTo>
                <a:lnTo>
                  <a:pt x="196594" y="482247"/>
                </a:lnTo>
                <a:lnTo>
                  <a:pt x="196594" y="531754"/>
                </a:lnTo>
                <a:lnTo>
                  <a:pt x="393896" y="531754"/>
                </a:lnTo>
                <a:lnTo>
                  <a:pt x="393896" y="4822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bg object 48"/>
          <p:cNvSpPr/>
          <p:nvPr/>
        </p:nvSpPr>
        <p:spPr>
          <a:xfrm>
            <a:off x="630619" y="562065"/>
            <a:ext cx="588645" cy="516255"/>
          </a:xfrm>
          <a:custGeom>
            <a:avLst/>
            <a:gdLst/>
            <a:ahLst/>
            <a:cxnLst/>
            <a:rect l="l" t="t" r="r" b="b"/>
            <a:pathLst>
              <a:path w="588644" h="516255">
                <a:moveTo>
                  <a:pt x="416596" y="0"/>
                </a:moveTo>
                <a:lnTo>
                  <a:pt x="171297" y="0"/>
                </a:lnTo>
                <a:lnTo>
                  <a:pt x="171297" y="49428"/>
                </a:lnTo>
                <a:lnTo>
                  <a:pt x="416596" y="49428"/>
                </a:lnTo>
                <a:lnTo>
                  <a:pt x="416596" y="0"/>
                </a:lnTo>
                <a:close/>
              </a:path>
              <a:path w="588644" h="516255">
                <a:moveTo>
                  <a:pt x="97982" y="344631"/>
                </a:moveTo>
                <a:lnTo>
                  <a:pt x="48648" y="344631"/>
                </a:lnTo>
                <a:lnTo>
                  <a:pt x="48648" y="458591"/>
                </a:lnTo>
                <a:lnTo>
                  <a:pt x="52599" y="478029"/>
                </a:lnTo>
                <a:lnTo>
                  <a:pt x="63294" y="496694"/>
                </a:lnTo>
                <a:lnTo>
                  <a:pt x="79000" y="510725"/>
                </a:lnTo>
                <a:lnTo>
                  <a:pt x="97982" y="516260"/>
                </a:lnTo>
                <a:lnTo>
                  <a:pt x="490597" y="516260"/>
                </a:lnTo>
                <a:lnTo>
                  <a:pt x="509472" y="510725"/>
                </a:lnTo>
                <a:lnTo>
                  <a:pt x="524942" y="496694"/>
                </a:lnTo>
                <a:lnTo>
                  <a:pt x="535402" y="478029"/>
                </a:lnTo>
                <a:lnTo>
                  <a:pt x="537481" y="467517"/>
                </a:lnTo>
                <a:lnTo>
                  <a:pt x="97982" y="467517"/>
                </a:lnTo>
                <a:lnTo>
                  <a:pt x="97982" y="344631"/>
                </a:lnTo>
                <a:close/>
              </a:path>
              <a:path w="588644" h="516255">
                <a:moveTo>
                  <a:pt x="539246" y="344631"/>
                </a:moveTo>
                <a:lnTo>
                  <a:pt x="490597" y="344631"/>
                </a:lnTo>
                <a:lnTo>
                  <a:pt x="490597" y="467517"/>
                </a:lnTo>
                <a:lnTo>
                  <a:pt x="537481" y="467517"/>
                </a:lnTo>
                <a:lnTo>
                  <a:pt x="539246" y="458591"/>
                </a:lnTo>
                <a:lnTo>
                  <a:pt x="539246" y="344631"/>
                </a:lnTo>
                <a:close/>
              </a:path>
              <a:path w="588644" h="516255">
                <a:moveTo>
                  <a:pt x="220631" y="319916"/>
                </a:moveTo>
                <a:lnTo>
                  <a:pt x="171297" y="319916"/>
                </a:lnTo>
                <a:lnTo>
                  <a:pt x="171297" y="368659"/>
                </a:lnTo>
                <a:lnTo>
                  <a:pt x="220631" y="368659"/>
                </a:lnTo>
                <a:lnTo>
                  <a:pt x="220631" y="319916"/>
                </a:lnTo>
                <a:close/>
              </a:path>
              <a:path w="588644" h="516255">
                <a:moveTo>
                  <a:pt x="416596" y="319916"/>
                </a:moveTo>
                <a:lnTo>
                  <a:pt x="367948" y="319916"/>
                </a:lnTo>
                <a:lnTo>
                  <a:pt x="367948" y="368659"/>
                </a:lnTo>
                <a:lnTo>
                  <a:pt x="416596" y="368659"/>
                </a:lnTo>
                <a:lnTo>
                  <a:pt x="416596" y="319916"/>
                </a:lnTo>
                <a:close/>
              </a:path>
              <a:path w="588644" h="516255">
                <a:moveTo>
                  <a:pt x="588579" y="98171"/>
                </a:moveTo>
                <a:lnTo>
                  <a:pt x="0" y="98171"/>
                </a:lnTo>
                <a:lnTo>
                  <a:pt x="0" y="258130"/>
                </a:lnTo>
                <a:lnTo>
                  <a:pt x="3843" y="279368"/>
                </a:lnTo>
                <a:lnTo>
                  <a:pt x="14303" y="299320"/>
                </a:lnTo>
                <a:lnTo>
                  <a:pt x="29773" y="314124"/>
                </a:lnTo>
                <a:lnTo>
                  <a:pt x="48648" y="319916"/>
                </a:lnTo>
                <a:lnTo>
                  <a:pt x="539931" y="319916"/>
                </a:lnTo>
                <a:lnTo>
                  <a:pt x="574276" y="299320"/>
                </a:lnTo>
                <a:lnTo>
                  <a:pt x="48648" y="270487"/>
                </a:lnTo>
                <a:lnTo>
                  <a:pt x="48648" y="147600"/>
                </a:lnTo>
                <a:lnTo>
                  <a:pt x="588579" y="147600"/>
                </a:lnTo>
                <a:lnTo>
                  <a:pt x="588579" y="98171"/>
                </a:lnTo>
                <a:close/>
              </a:path>
              <a:path w="588644" h="516255">
                <a:moveTo>
                  <a:pt x="220631" y="221057"/>
                </a:moveTo>
                <a:lnTo>
                  <a:pt x="171297" y="221057"/>
                </a:lnTo>
                <a:lnTo>
                  <a:pt x="171297" y="270487"/>
                </a:lnTo>
                <a:lnTo>
                  <a:pt x="220631" y="270487"/>
                </a:lnTo>
                <a:lnTo>
                  <a:pt x="220631" y="221057"/>
                </a:lnTo>
                <a:close/>
              </a:path>
              <a:path w="588644" h="516255">
                <a:moveTo>
                  <a:pt x="416596" y="221057"/>
                </a:moveTo>
                <a:lnTo>
                  <a:pt x="367948" y="221057"/>
                </a:lnTo>
                <a:lnTo>
                  <a:pt x="367948" y="270487"/>
                </a:lnTo>
                <a:lnTo>
                  <a:pt x="416596" y="270487"/>
                </a:lnTo>
                <a:lnTo>
                  <a:pt x="416596" y="221057"/>
                </a:lnTo>
                <a:close/>
              </a:path>
              <a:path w="588644" h="516255">
                <a:moveTo>
                  <a:pt x="588579" y="147600"/>
                </a:moveTo>
                <a:lnTo>
                  <a:pt x="539246" y="147600"/>
                </a:lnTo>
                <a:lnTo>
                  <a:pt x="539246" y="270487"/>
                </a:lnTo>
                <a:lnTo>
                  <a:pt x="586343" y="270487"/>
                </a:lnTo>
                <a:lnTo>
                  <a:pt x="588579" y="258130"/>
                </a:lnTo>
                <a:lnTo>
                  <a:pt x="588579" y="147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bg object 49"/>
          <p:cNvSpPr/>
          <p:nvPr/>
        </p:nvSpPr>
        <p:spPr>
          <a:xfrm>
            <a:off x="6540437" y="532047"/>
            <a:ext cx="588645" cy="576580"/>
          </a:xfrm>
          <a:custGeom>
            <a:avLst/>
            <a:gdLst/>
            <a:ahLst/>
            <a:cxnLst/>
            <a:rect l="l" t="t" r="r" b="b"/>
            <a:pathLst>
              <a:path w="588645" h="576580">
                <a:moveTo>
                  <a:pt x="294632" y="0"/>
                </a:moveTo>
                <a:lnTo>
                  <a:pt x="147316" y="118567"/>
                </a:lnTo>
                <a:lnTo>
                  <a:pt x="147316" y="576291"/>
                </a:lnTo>
                <a:lnTo>
                  <a:pt x="195964" y="576291"/>
                </a:lnTo>
                <a:lnTo>
                  <a:pt x="195964" y="142694"/>
                </a:lnTo>
                <a:lnTo>
                  <a:pt x="294632" y="63419"/>
                </a:lnTo>
                <a:lnTo>
                  <a:pt x="373429" y="63419"/>
                </a:lnTo>
                <a:lnTo>
                  <a:pt x="294632" y="0"/>
                </a:lnTo>
                <a:close/>
              </a:path>
              <a:path w="588645" h="576580">
                <a:moveTo>
                  <a:pt x="269965" y="255746"/>
                </a:moveTo>
                <a:lnTo>
                  <a:pt x="222002" y="255746"/>
                </a:lnTo>
                <a:lnTo>
                  <a:pt x="222002" y="576291"/>
                </a:lnTo>
                <a:lnTo>
                  <a:pt x="269965" y="576291"/>
                </a:lnTo>
                <a:lnTo>
                  <a:pt x="269965" y="255746"/>
                </a:lnTo>
                <a:close/>
              </a:path>
              <a:path w="588645" h="576580">
                <a:moveTo>
                  <a:pt x="366577" y="255746"/>
                </a:moveTo>
                <a:lnTo>
                  <a:pt x="318613" y="255746"/>
                </a:lnTo>
                <a:lnTo>
                  <a:pt x="318613" y="576291"/>
                </a:lnTo>
                <a:lnTo>
                  <a:pt x="366577" y="576291"/>
                </a:lnTo>
                <a:lnTo>
                  <a:pt x="366577" y="255746"/>
                </a:lnTo>
                <a:close/>
              </a:path>
              <a:path w="588645" h="576580">
                <a:moveTo>
                  <a:pt x="373429" y="63419"/>
                </a:moveTo>
                <a:lnTo>
                  <a:pt x="294632" y="63419"/>
                </a:lnTo>
                <a:lnTo>
                  <a:pt x="392615" y="142694"/>
                </a:lnTo>
                <a:lnTo>
                  <a:pt x="392615" y="576291"/>
                </a:lnTo>
                <a:lnTo>
                  <a:pt x="441948" y="576291"/>
                </a:lnTo>
                <a:lnTo>
                  <a:pt x="441948" y="118567"/>
                </a:lnTo>
                <a:lnTo>
                  <a:pt x="373429" y="63419"/>
                </a:lnTo>
                <a:close/>
              </a:path>
              <a:path w="588645" h="576580">
                <a:moveTo>
                  <a:pt x="318613" y="156481"/>
                </a:moveTo>
                <a:lnTo>
                  <a:pt x="269965" y="156481"/>
                </a:lnTo>
                <a:lnTo>
                  <a:pt x="269965" y="206114"/>
                </a:lnTo>
                <a:lnTo>
                  <a:pt x="318613" y="206114"/>
                </a:lnTo>
                <a:lnTo>
                  <a:pt x="318613" y="156481"/>
                </a:lnTo>
                <a:close/>
              </a:path>
              <a:path w="588645" h="576580">
                <a:moveTo>
                  <a:pt x="588580" y="206114"/>
                </a:moveTo>
                <a:lnTo>
                  <a:pt x="465931" y="206114"/>
                </a:lnTo>
                <a:lnTo>
                  <a:pt x="465931" y="255746"/>
                </a:lnTo>
                <a:lnTo>
                  <a:pt x="539931" y="255746"/>
                </a:lnTo>
                <a:lnTo>
                  <a:pt x="539931" y="576291"/>
                </a:lnTo>
                <a:lnTo>
                  <a:pt x="588580" y="576291"/>
                </a:lnTo>
                <a:lnTo>
                  <a:pt x="588580" y="206114"/>
                </a:lnTo>
                <a:close/>
              </a:path>
              <a:path w="588645" h="576580">
                <a:moveTo>
                  <a:pt x="515264" y="502531"/>
                </a:moveTo>
                <a:lnTo>
                  <a:pt x="465931" y="502531"/>
                </a:lnTo>
                <a:lnTo>
                  <a:pt x="465931" y="551474"/>
                </a:lnTo>
                <a:lnTo>
                  <a:pt x="515264" y="551474"/>
                </a:lnTo>
                <a:lnTo>
                  <a:pt x="515264" y="502531"/>
                </a:lnTo>
                <a:close/>
              </a:path>
              <a:path w="588645" h="576580">
                <a:moveTo>
                  <a:pt x="515264" y="403266"/>
                </a:moveTo>
                <a:lnTo>
                  <a:pt x="465931" y="403266"/>
                </a:lnTo>
                <a:lnTo>
                  <a:pt x="465931" y="452898"/>
                </a:lnTo>
                <a:lnTo>
                  <a:pt x="515264" y="452898"/>
                </a:lnTo>
                <a:lnTo>
                  <a:pt x="515264" y="403266"/>
                </a:lnTo>
                <a:close/>
              </a:path>
              <a:path w="588645" h="576580">
                <a:moveTo>
                  <a:pt x="515264" y="304690"/>
                </a:moveTo>
                <a:lnTo>
                  <a:pt x="465931" y="304690"/>
                </a:lnTo>
                <a:lnTo>
                  <a:pt x="465931" y="354322"/>
                </a:lnTo>
                <a:lnTo>
                  <a:pt x="515264" y="354322"/>
                </a:lnTo>
                <a:lnTo>
                  <a:pt x="515264" y="304690"/>
                </a:lnTo>
                <a:close/>
              </a:path>
              <a:path w="588645" h="576580">
                <a:moveTo>
                  <a:pt x="122648" y="206114"/>
                </a:moveTo>
                <a:lnTo>
                  <a:pt x="0" y="206114"/>
                </a:lnTo>
                <a:lnTo>
                  <a:pt x="0" y="576291"/>
                </a:lnTo>
                <a:lnTo>
                  <a:pt x="49334" y="576291"/>
                </a:lnTo>
                <a:lnTo>
                  <a:pt x="49334" y="255746"/>
                </a:lnTo>
                <a:lnTo>
                  <a:pt x="122648" y="255746"/>
                </a:lnTo>
                <a:lnTo>
                  <a:pt x="122648" y="206114"/>
                </a:lnTo>
                <a:close/>
              </a:path>
              <a:path w="588645" h="576580">
                <a:moveTo>
                  <a:pt x="122648" y="502531"/>
                </a:moveTo>
                <a:lnTo>
                  <a:pt x="73315" y="502531"/>
                </a:lnTo>
                <a:lnTo>
                  <a:pt x="73315" y="551474"/>
                </a:lnTo>
                <a:lnTo>
                  <a:pt x="122648" y="551474"/>
                </a:lnTo>
                <a:lnTo>
                  <a:pt x="122648" y="502531"/>
                </a:lnTo>
                <a:close/>
              </a:path>
              <a:path w="588645" h="576580">
                <a:moveTo>
                  <a:pt x="122648" y="403266"/>
                </a:moveTo>
                <a:lnTo>
                  <a:pt x="73315" y="403266"/>
                </a:lnTo>
                <a:lnTo>
                  <a:pt x="73315" y="452898"/>
                </a:lnTo>
                <a:lnTo>
                  <a:pt x="122648" y="452898"/>
                </a:lnTo>
                <a:lnTo>
                  <a:pt x="122648" y="403266"/>
                </a:lnTo>
                <a:close/>
              </a:path>
              <a:path w="588645" h="576580">
                <a:moveTo>
                  <a:pt x="122648" y="304690"/>
                </a:moveTo>
                <a:lnTo>
                  <a:pt x="73315" y="304690"/>
                </a:lnTo>
                <a:lnTo>
                  <a:pt x="73315" y="354322"/>
                </a:lnTo>
                <a:lnTo>
                  <a:pt x="122648" y="354322"/>
                </a:lnTo>
                <a:lnTo>
                  <a:pt x="122648" y="304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36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73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96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29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80000" y="6134399"/>
            <a:ext cx="733425" cy="360045"/>
          </a:xfrm>
          <a:custGeom>
            <a:avLst/>
            <a:gdLst/>
            <a:ahLst/>
            <a:cxnLst/>
            <a:rect l="l" t="t" r="r" b="b"/>
            <a:pathLst>
              <a:path w="733425" h="360045">
                <a:moveTo>
                  <a:pt x="732799" y="0"/>
                </a:moveTo>
                <a:lnTo>
                  <a:pt x="0" y="0"/>
                </a:lnTo>
                <a:lnTo>
                  <a:pt x="0" y="360000"/>
                </a:lnTo>
                <a:lnTo>
                  <a:pt x="732799" y="360000"/>
                </a:lnTo>
                <a:lnTo>
                  <a:pt x="732799" y="0"/>
                </a:lnTo>
                <a:close/>
              </a:path>
            </a:pathLst>
          </a:custGeom>
          <a:solidFill>
            <a:srgbClr val="EFF4F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44876" y="588064"/>
            <a:ext cx="483870" cy="27940"/>
          </a:xfrm>
          <a:custGeom>
            <a:avLst/>
            <a:gdLst/>
            <a:ahLst/>
            <a:cxnLst/>
            <a:rect l="l" t="t" r="r" b="b"/>
            <a:pathLst>
              <a:path w="483870" h="27940">
                <a:moveTo>
                  <a:pt x="482065" y="0"/>
                </a:moveTo>
                <a:lnTo>
                  <a:pt x="0" y="0"/>
                </a:lnTo>
                <a:lnTo>
                  <a:pt x="0" y="27858"/>
                </a:lnTo>
                <a:lnTo>
                  <a:pt x="483347" y="27858"/>
                </a:lnTo>
                <a:lnTo>
                  <a:pt x="482065" y="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020740" y="588064"/>
            <a:ext cx="483870" cy="27940"/>
          </a:xfrm>
          <a:custGeom>
            <a:avLst/>
            <a:gdLst/>
            <a:ahLst/>
            <a:cxnLst/>
            <a:rect l="l" t="t" r="r" b="b"/>
            <a:pathLst>
              <a:path w="483869" h="27940">
                <a:moveTo>
                  <a:pt x="483346" y="0"/>
                </a:moveTo>
                <a:lnTo>
                  <a:pt x="2880" y="0"/>
                </a:lnTo>
                <a:lnTo>
                  <a:pt x="0" y="27858"/>
                </a:lnTo>
                <a:lnTo>
                  <a:pt x="483346" y="27858"/>
                </a:lnTo>
                <a:lnTo>
                  <a:pt x="483346" y="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697" y="688356"/>
            <a:ext cx="110042" cy="1030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240" y="688356"/>
            <a:ext cx="75219" cy="10307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353" y="686963"/>
            <a:ext cx="101683" cy="10586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1717" y="686963"/>
            <a:ext cx="93324" cy="10586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5937" y="688356"/>
            <a:ext cx="80790" cy="10307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0407" y="688356"/>
            <a:ext cx="75219" cy="10307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520" y="688356"/>
            <a:ext cx="250726" cy="13232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8141" y="688356"/>
            <a:ext cx="331516" cy="10307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774191" y="381910"/>
            <a:ext cx="202565" cy="255270"/>
          </a:xfrm>
          <a:custGeom>
            <a:avLst/>
            <a:gdLst/>
            <a:ahLst/>
            <a:cxnLst/>
            <a:rect l="l" t="t" r="r" b="b"/>
            <a:pathLst>
              <a:path w="202565" h="255270">
                <a:moveTo>
                  <a:pt x="101628" y="0"/>
                </a:moveTo>
                <a:lnTo>
                  <a:pt x="0" y="27994"/>
                </a:lnTo>
                <a:lnTo>
                  <a:pt x="13464" y="219997"/>
                </a:lnTo>
                <a:lnTo>
                  <a:pt x="51295" y="235477"/>
                </a:lnTo>
                <a:lnTo>
                  <a:pt x="101628" y="254906"/>
                </a:lnTo>
                <a:lnTo>
                  <a:pt x="132659" y="242392"/>
                </a:lnTo>
                <a:lnTo>
                  <a:pt x="101628" y="242392"/>
                </a:lnTo>
                <a:lnTo>
                  <a:pt x="51295" y="222632"/>
                </a:lnTo>
                <a:lnTo>
                  <a:pt x="24365" y="211763"/>
                </a:lnTo>
                <a:lnTo>
                  <a:pt x="17632" y="126795"/>
                </a:lnTo>
                <a:lnTo>
                  <a:pt x="37323" y="126795"/>
                </a:lnTo>
                <a:lnTo>
                  <a:pt x="51295" y="103083"/>
                </a:lnTo>
                <a:lnTo>
                  <a:pt x="62195" y="84969"/>
                </a:lnTo>
                <a:lnTo>
                  <a:pt x="33662" y="84969"/>
                </a:lnTo>
                <a:lnTo>
                  <a:pt x="33662" y="61257"/>
                </a:lnTo>
                <a:lnTo>
                  <a:pt x="32380" y="30628"/>
                </a:lnTo>
                <a:lnTo>
                  <a:pt x="51295" y="25030"/>
                </a:lnTo>
                <a:lnTo>
                  <a:pt x="71813" y="19430"/>
                </a:lnTo>
                <a:lnTo>
                  <a:pt x="101628" y="19430"/>
                </a:lnTo>
                <a:lnTo>
                  <a:pt x="101628" y="11197"/>
                </a:lnTo>
                <a:lnTo>
                  <a:pt x="141766" y="11197"/>
                </a:lnTo>
                <a:lnTo>
                  <a:pt x="101628" y="0"/>
                </a:lnTo>
                <a:close/>
              </a:path>
              <a:path w="202565" h="255270">
                <a:moveTo>
                  <a:pt x="131443" y="46107"/>
                </a:moveTo>
                <a:lnTo>
                  <a:pt x="130161" y="130747"/>
                </a:lnTo>
                <a:lnTo>
                  <a:pt x="101628" y="132393"/>
                </a:lnTo>
                <a:lnTo>
                  <a:pt x="101628" y="242392"/>
                </a:lnTo>
                <a:lnTo>
                  <a:pt x="132659" y="242392"/>
                </a:lnTo>
                <a:lnTo>
                  <a:pt x="188189" y="219997"/>
                </a:lnTo>
                <a:lnTo>
                  <a:pt x="194786" y="128112"/>
                </a:lnTo>
                <a:lnTo>
                  <a:pt x="158374" y="128112"/>
                </a:lnTo>
                <a:lnTo>
                  <a:pt x="162541" y="51376"/>
                </a:lnTo>
                <a:lnTo>
                  <a:pt x="131443" y="46107"/>
                </a:lnTo>
                <a:close/>
              </a:path>
              <a:path w="202565" h="255270">
                <a:moveTo>
                  <a:pt x="101628" y="66855"/>
                </a:moveTo>
                <a:lnTo>
                  <a:pt x="73095" y="66855"/>
                </a:lnTo>
                <a:lnTo>
                  <a:pt x="71813" y="90567"/>
                </a:lnTo>
                <a:lnTo>
                  <a:pt x="73095" y="130747"/>
                </a:lnTo>
                <a:lnTo>
                  <a:pt x="101628" y="132393"/>
                </a:lnTo>
                <a:lnTo>
                  <a:pt x="101628" y="66855"/>
                </a:lnTo>
                <a:close/>
              </a:path>
              <a:path w="202565" h="255270">
                <a:moveTo>
                  <a:pt x="37323" y="126795"/>
                </a:moveTo>
                <a:lnTo>
                  <a:pt x="17632" y="126795"/>
                </a:lnTo>
                <a:lnTo>
                  <a:pt x="36547" y="128112"/>
                </a:lnTo>
                <a:lnTo>
                  <a:pt x="37323" y="126795"/>
                </a:lnTo>
                <a:close/>
              </a:path>
              <a:path w="202565" h="255270">
                <a:moveTo>
                  <a:pt x="141766" y="11197"/>
                </a:moveTo>
                <a:lnTo>
                  <a:pt x="101628" y="11197"/>
                </a:lnTo>
                <a:lnTo>
                  <a:pt x="191074" y="36228"/>
                </a:lnTo>
                <a:lnTo>
                  <a:pt x="184342" y="126795"/>
                </a:lnTo>
                <a:lnTo>
                  <a:pt x="158374" y="128112"/>
                </a:lnTo>
                <a:lnTo>
                  <a:pt x="194786" y="128112"/>
                </a:lnTo>
                <a:lnTo>
                  <a:pt x="201974" y="27994"/>
                </a:lnTo>
                <a:lnTo>
                  <a:pt x="141766" y="11197"/>
                </a:lnTo>
                <a:close/>
              </a:path>
              <a:path w="202565" h="255270">
                <a:moveTo>
                  <a:pt x="101628" y="19430"/>
                </a:moveTo>
                <a:lnTo>
                  <a:pt x="71813" y="19430"/>
                </a:lnTo>
                <a:lnTo>
                  <a:pt x="51295" y="53023"/>
                </a:lnTo>
                <a:lnTo>
                  <a:pt x="33662" y="84969"/>
                </a:lnTo>
                <a:lnTo>
                  <a:pt x="62195" y="84969"/>
                </a:lnTo>
                <a:lnTo>
                  <a:pt x="73095" y="66855"/>
                </a:lnTo>
                <a:lnTo>
                  <a:pt x="101628" y="66855"/>
                </a:lnTo>
                <a:lnTo>
                  <a:pt x="101628" y="19430"/>
                </a:lnTo>
                <a:close/>
              </a:path>
            </a:pathLst>
          </a:custGeom>
          <a:solidFill>
            <a:srgbClr val="2D2B8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79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8040" y="192531"/>
            <a:ext cx="581152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0495" y="1403107"/>
            <a:ext cx="4907915" cy="2284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373" y="6161294"/>
            <a:ext cx="2425065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37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8040" y="192531"/>
            <a:ext cx="581152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0495" y="1403107"/>
            <a:ext cx="4907915" cy="2284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373" y="6161294"/>
            <a:ext cx="2425065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53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8040" y="192531"/>
            <a:ext cx="581152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0495" y="1403107"/>
            <a:ext cx="4907915" cy="2284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373" y="6161294"/>
            <a:ext cx="2425065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07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8040" y="192531"/>
            <a:ext cx="581152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0495" y="1403107"/>
            <a:ext cx="4907915" cy="2284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373" y="6161294"/>
            <a:ext cx="2425065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26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8040" y="192531"/>
            <a:ext cx="581152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0495" y="1403107"/>
            <a:ext cx="4907915" cy="2284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373" y="6161294"/>
            <a:ext cx="2425065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8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8040" y="192531"/>
            <a:ext cx="581152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D2B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0495" y="1403107"/>
            <a:ext cx="4907915" cy="2284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373" y="6161294"/>
            <a:ext cx="2425065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0452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60452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«Издательство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«Просвещение»,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87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4C5DE9-C034-4273-A5FB-85E450E949DB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DBA61A-C1A7-4736-B331-93BC1C8813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124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646545"/>
            <a:ext cx="10058400" cy="218227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КРИТЕРИИ ОЦЕНИВАНИЯ ОГЭ ПО БИОЛОГИИ. АНАЛИЗ ТИПИЧНЫХ ОШИБОК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91" y="2619894"/>
            <a:ext cx="3709324" cy="37093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86865" y="4453290"/>
            <a:ext cx="31602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340" indent="-342900">
              <a:lnSpc>
                <a:spcPct val="100000"/>
              </a:lnSpc>
              <a:spcBef>
                <a:spcPts val="25"/>
              </a:spcBef>
              <a:tabLst>
                <a:tab pos="434340" algn="l"/>
              </a:tabLst>
            </a:pPr>
            <a:r>
              <a:rPr lang="ru-RU" spc="-25" dirty="0" smtClean="0">
                <a:cs typeface="Calibri"/>
              </a:rPr>
              <a:t>    </a:t>
            </a:r>
            <a:r>
              <a:rPr lang="ru-RU" sz="2000" b="1" spc="-25" dirty="0" smtClean="0">
                <a:cs typeface="Calibri"/>
              </a:rPr>
              <a:t>   Меркурьева В.С., учитель биологии МБОУ «СОШ №2 с кадетскими классами» г.Великий Устюг</a:t>
            </a:r>
            <a:endParaRPr lang="ru-RU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747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50438" y="344522"/>
            <a:ext cx="663050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2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-5" dirty="0" smtClean="0">
                <a:solidFill>
                  <a:prstClr val="black"/>
                </a:solidFill>
                <a:latin typeface="Arial"/>
                <a:cs typeface="Arial"/>
              </a:rPr>
              <a:t>Умение р</a:t>
            </a:r>
            <a:r>
              <a:rPr kumimoji="0" sz="1600" b="1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ешать</a:t>
            </a:r>
            <a:r>
              <a:rPr kumimoji="0" sz="1600" b="1" i="0" u="none" strike="noStrike" kern="1200" cap="none" spc="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учебные</a:t>
            </a:r>
            <a:r>
              <a:rPr kumimoji="0" sz="16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задачи</a:t>
            </a:r>
            <a:r>
              <a:rPr kumimoji="0" sz="1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биологического</a:t>
            </a:r>
            <a:r>
              <a:rPr kumimoji="0" sz="16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содержания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9353" y="4417488"/>
            <a:ext cx="84274" cy="475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26756" y="835518"/>
            <a:ext cx="5262245" cy="292387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ts val="142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понедельник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девятиклассник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Василий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школьной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столовой 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выбрал 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 </a:t>
            </a:r>
            <a:r>
              <a:rPr kumimoji="0" sz="1600" b="0" i="0" u="none" strike="noStrike" kern="1200" cap="none" spc="-2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обед следующие блюда: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борщ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из свежей капусты с картофелем,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два мясных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биточка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гарниром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из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отварных макарон, чай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сахаром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кусок ржаного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хлеба. Используя данные таблиц 2 и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3,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 также знания из курса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биологии,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ответьте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следующие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вопросы.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82880" marR="0" lvl="0" indent="-170815" algn="just" defTabSz="914400" rtl="0" eaLnBrk="1" fontAlgn="auto" latinLnBrk="0" hangingPunct="1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183515" algn="l"/>
              </a:tabLst>
              <a:defRPr/>
            </a:pP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Какова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энергетическая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ценность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этого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школьного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обеда</a:t>
            </a:r>
            <a:r>
              <a:rPr kumimoji="0" sz="16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?</a:t>
            </a:r>
            <a:endParaRPr kumimoji="0" lang="ru-RU" sz="1600" b="0" i="0" u="none" strike="noStrike" kern="1200" cap="none" spc="1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065" marR="0" lvl="0" algn="just" defTabSz="914400" rtl="0" eaLnBrk="1" fontAlgn="auto" latinLnBrk="0" hangingPunct="1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3515" algn="l"/>
              </a:tabLst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42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183515" algn="l"/>
              </a:tabLst>
              <a:defRPr/>
            </a:pP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Какое ещё количество углеводов должно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быть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 пищевом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рационе Василия </a:t>
            </a:r>
            <a:r>
              <a:rPr kumimoji="0" sz="1600" b="0" i="0" u="none" strike="noStrike" kern="1200" cap="none" spc="-2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этот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день,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чтобы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восполнить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суточную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потребность,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если</a:t>
            </a:r>
            <a:r>
              <a:rPr kumimoji="0" sz="1600" b="0" i="0" u="none" strike="noStrike" kern="1200" cap="none" spc="3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возраст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подростка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составляет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14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лет</a:t>
            </a:r>
            <a:r>
              <a:rPr kumimoji="0" sz="16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?</a:t>
            </a:r>
            <a:endParaRPr kumimoji="0" lang="ru-RU" sz="1600" b="0" i="0" u="none" strike="noStrike" kern="1200" cap="none" spc="1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just" defTabSz="914400" rtl="0" eaLnBrk="1" fontAlgn="auto" latinLnBrk="0" hangingPunct="1">
              <a:lnSpc>
                <a:spcPts val="1420"/>
              </a:lnSpc>
              <a:spcBef>
                <a:spcPts val="55"/>
              </a:spcBef>
              <a:spcAft>
                <a:spcPts val="0"/>
              </a:spcAft>
              <a:buClrTx/>
              <a:buSzTx/>
              <a:tabLst>
                <a:tab pos="183515" algn="l"/>
              </a:tabLst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27965" marR="0" lvl="0" indent="-215900" algn="just" defTabSz="914400" rtl="0" eaLnBrk="1" fontAlgn="auto" latinLnBrk="0" hangingPunct="1">
              <a:lnSpc>
                <a:spcPts val="1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228600" algn="l"/>
              </a:tabLst>
              <a:defRPr/>
            </a:pPr>
            <a:r>
              <a:rPr kumimoji="0" sz="1600" b="0" i="0" u="heavy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Каковы </a:t>
            </a:r>
            <a:r>
              <a:rPr kumimoji="0" sz="1600" b="0" i="0" u="heavy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heavy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функции </a:t>
            </a:r>
            <a:r>
              <a:rPr kumimoji="0" sz="1600" b="0" i="0" u="heavy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heavy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углеводов </a:t>
            </a:r>
            <a:r>
              <a:rPr kumimoji="0" sz="1600" b="0" i="0" u="heavy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heavy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в </a:t>
            </a:r>
            <a:r>
              <a:rPr kumimoji="0" sz="1600" b="0" i="0" u="heavy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heavy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организме </a:t>
            </a:r>
            <a:r>
              <a:rPr kumimoji="0" sz="1600" b="0" i="0" u="heavy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heavy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подростка? </a:t>
            </a:r>
            <a:r>
              <a:rPr kumimoji="0" sz="1600" b="0" i="0" u="heavy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heavy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Укажите </a:t>
            </a:r>
            <a:r>
              <a:rPr kumimoji="0" sz="1600" b="0" i="0" u="heavy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heavy" strike="noStrike" kern="1200" cap="none" spc="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одну</a:t>
            </a:r>
            <a:r>
              <a:rPr kumimoji="0" sz="1600" b="0" i="0" u="heavy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heavy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heavy" strike="noStrike" kern="1200" cap="none" spc="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B0F0"/>
                  </a:solidFill>
                </a:uFill>
                <a:latin typeface="Times New Roman"/>
                <a:ea typeface="+mn-ea"/>
                <a:cs typeface="Times New Roman"/>
              </a:rPr>
              <a:t>из</a:t>
            </a:r>
            <a:r>
              <a:rPr lang="ru-RU" sz="16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</a:t>
            </a:r>
            <a:r>
              <a:rPr kumimoji="0" sz="1600" b="0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аких</a:t>
            </a:r>
            <a:r>
              <a:rPr kumimoji="0" sz="16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функций.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195" y="867440"/>
            <a:ext cx="390525" cy="224790"/>
          </a:xfrm>
          <a:prstGeom prst="rect">
            <a:avLst/>
          </a:prstGeom>
          <a:ln w="8224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116205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26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2132" y="5783287"/>
            <a:ext cx="27460" cy="17404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6484735" y="835518"/>
            <a:ext cx="5392420" cy="12325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ts val="19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Максимальный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балл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ставится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только</a:t>
            </a:r>
            <a:r>
              <a:rPr kumimoji="0" sz="1600" b="0" i="0" u="sng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600" b="0" i="0" u="sng" strike="noStrike" kern="1200" cap="none" spc="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том</a:t>
            </a:r>
            <a:r>
              <a:rPr kumimoji="0" sz="1600" b="0" i="0" u="sng" strike="noStrike" kern="1200" cap="none" spc="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случае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,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если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экзаменуемый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производит</a:t>
            </a:r>
            <a:r>
              <a:rPr kumimoji="0" sz="1600" b="0" i="0" u="sng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все</a:t>
            </a:r>
            <a:r>
              <a:rPr kumimoji="0" sz="1600" b="0" i="0" u="sng" strike="noStrike" kern="1200" cap="none" spc="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необходимые</a:t>
            </a:r>
            <a:r>
              <a:rPr kumimoji="0" sz="1600" b="0" i="0" u="sng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расчёты,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учитывает</a:t>
            </a:r>
            <a:r>
              <a:rPr kumimoji="0" sz="1600" b="0" i="0" u="sng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все</a:t>
            </a:r>
            <a:r>
              <a:rPr kumimoji="0" sz="1600" b="0" i="0" u="sng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необходимые</a:t>
            </a:r>
            <a:r>
              <a:rPr kumimoji="0" sz="1600" b="0" i="0" u="sng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требования,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сформулированные</a:t>
            </a:r>
            <a:r>
              <a:rPr kumimoji="0" sz="1600" b="0" i="0" u="sng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600" b="0" i="0" u="sng" strike="noStrike" kern="1200" cap="none" spc="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условии</a:t>
            </a:r>
            <a:r>
              <a:rPr kumimoji="0" sz="1600" b="0" i="0" u="sng" strike="noStrike" kern="1200" cap="none" spc="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задания,</a:t>
            </a:r>
            <a:r>
              <a:rPr kumimoji="0" sz="1600" b="0" i="0" u="sng" strike="noStrike" kern="1200" cap="none" spc="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отвечает</a:t>
            </a:r>
            <a:r>
              <a:rPr kumimoji="0" sz="1600" b="0" i="0" u="sng" strike="noStrike" kern="1200" cap="none" spc="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верно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на</a:t>
            </a:r>
            <a:r>
              <a:rPr kumimoji="0" sz="1600" b="0" i="0" u="sng" strike="noStrike" kern="1200" cap="none" spc="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поставленные</a:t>
            </a:r>
            <a:r>
              <a:rPr kumimoji="0" sz="1600" b="0" i="0" u="sng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вопросы.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41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720" y="3991987"/>
            <a:ext cx="5101607" cy="1032595"/>
          </a:xfrm>
          <a:prstGeom prst="rect">
            <a:avLst/>
          </a:prstGeom>
        </p:spPr>
      </p:pic>
      <p:pic>
        <p:nvPicPr>
          <p:cNvPr id="42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2719" y="5475910"/>
            <a:ext cx="5101607" cy="1183241"/>
          </a:xfrm>
          <a:prstGeom prst="rect">
            <a:avLst/>
          </a:prstGeom>
        </p:spPr>
      </p:pic>
      <p:sp>
        <p:nvSpPr>
          <p:cNvPr id="43" name="object 20"/>
          <p:cNvSpPr txBox="1"/>
          <p:nvPr/>
        </p:nvSpPr>
        <p:spPr>
          <a:xfrm>
            <a:off x="6623279" y="2755458"/>
            <a:ext cx="5346239" cy="27674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25"/>
              </a:lnSpc>
              <a:spcBef>
                <a:spcPts val="100"/>
              </a:spcBef>
              <a:tabLst>
                <a:tab pos="456565" algn="l"/>
                <a:tab pos="457200" algn="l"/>
              </a:tabLst>
            </a:pPr>
            <a:r>
              <a:rPr lang="ru-RU" sz="1800" spc="-5" dirty="0" smtClean="0">
                <a:latin typeface="Calibri"/>
                <a:cs typeface="Calibri"/>
              </a:rPr>
              <a:t>АЛГОРИТМ</a:t>
            </a:r>
          </a:p>
          <a:p>
            <a:pPr marL="456565" indent="-456565">
              <a:lnSpc>
                <a:spcPts val="2125"/>
              </a:lnSpc>
              <a:spcBef>
                <a:spcPts val="100"/>
              </a:spcBef>
              <a:buAutoNum type="arabicPeriod"/>
              <a:tabLst>
                <a:tab pos="456565" algn="l"/>
                <a:tab pos="457200" algn="l"/>
              </a:tabLst>
            </a:pPr>
            <a:r>
              <a:rPr lang="ru-RU" spc="-5" dirty="0" smtClean="0">
                <a:latin typeface="Calibri"/>
                <a:cs typeface="Calibri"/>
              </a:rPr>
              <a:t>Прочитать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задание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полностью</a:t>
            </a:r>
            <a:endParaRPr sz="1800" dirty="0">
              <a:latin typeface="Calibri"/>
              <a:cs typeface="Calibri"/>
            </a:endParaRPr>
          </a:p>
          <a:p>
            <a:pPr marL="456565" indent="-456565">
              <a:lnSpc>
                <a:spcPts val="2125"/>
              </a:lnSpc>
              <a:buAutoNum type="arabicPeriod"/>
              <a:tabLst>
                <a:tab pos="456565" algn="l"/>
                <a:tab pos="457200" algn="l"/>
              </a:tabLst>
            </a:pPr>
            <a:r>
              <a:rPr sz="1800" spc="-10" dirty="0" err="1" smtClean="0">
                <a:latin typeface="Calibri"/>
                <a:cs typeface="Calibri"/>
              </a:rPr>
              <a:t>Выдел</a:t>
            </a:r>
            <a:r>
              <a:rPr lang="ru-RU" sz="1800" spc="-10" dirty="0" err="1" smtClean="0">
                <a:latin typeface="Calibri"/>
                <a:cs typeface="Calibri"/>
              </a:rPr>
              <a:t>ить</a:t>
            </a:r>
            <a:r>
              <a:rPr sz="1800" spc="-10" dirty="0" smtClean="0">
                <a:latin typeface="Calibri"/>
                <a:cs typeface="Calibri"/>
              </a:rPr>
              <a:t>/</a:t>
            </a:r>
            <a:r>
              <a:rPr sz="1800" spc="-10" dirty="0" err="1" smtClean="0">
                <a:latin typeface="Calibri"/>
                <a:cs typeface="Calibri"/>
              </a:rPr>
              <a:t>подчерк</a:t>
            </a:r>
            <a:r>
              <a:rPr lang="ru-RU" sz="1800" spc="-10" dirty="0" err="1" smtClean="0">
                <a:latin typeface="Calibri"/>
                <a:cs typeface="Calibri"/>
              </a:rPr>
              <a:t>нуть</a:t>
            </a:r>
            <a:r>
              <a:rPr sz="1800" spc="-15" dirty="0" smtClean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все</a:t>
            </a:r>
            <a:r>
              <a:rPr sz="1800" spc="-5" dirty="0">
                <a:latin typeface="Calibri"/>
                <a:cs typeface="Calibri"/>
              </a:rPr>
              <a:t> условия</a:t>
            </a:r>
            <a:endParaRPr sz="1800" dirty="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latin typeface="Calibri"/>
                <a:cs typeface="Calibri"/>
              </a:rPr>
              <a:t>задачи</a:t>
            </a:r>
          </a:p>
          <a:p>
            <a:pPr marL="456565" indent="-456565">
              <a:lnSpc>
                <a:spcPts val="2125"/>
              </a:lnSpc>
              <a:spcBef>
                <a:spcPts val="50"/>
              </a:spcBef>
              <a:buAutoNum type="arabicPeriod" startAt="3"/>
              <a:tabLst>
                <a:tab pos="456565" algn="l"/>
                <a:tab pos="457200" algn="l"/>
              </a:tabLst>
            </a:pPr>
            <a:r>
              <a:rPr sz="1800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Внимательно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" dirty="0" err="1" smtClean="0">
                <a:latin typeface="Calibri"/>
                <a:cs typeface="Calibri"/>
              </a:rPr>
              <a:t>изуч</a:t>
            </a:r>
            <a:r>
              <a:rPr lang="ru-RU" sz="1800" spc="-5" dirty="0" err="1" smtClean="0">
                <a:latin typeface="Calibri"/>
                <a:cs typeface="Calibri"/>
              </a:rPr>
              <a:t>ить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таблицы</a:t>
            </a:r>
            <a:endParaRPr sz="1800" dirty="0">
              <a:latin typeface="Calibri"/>
              <a:cs typeface="Calibri"/>
            </a:endParaRPr>
          </a:p>
          <a:p>
            <a:pPr marL="456565" indent="-456565">
              <a:lnSpc>
                <a:spcPts val="2125"/>
              </a:lnSpc>
              <a:buAutoNum type="arabicPeriod" startAt="3"/>
              <a:tabLst>
                <a:tab pos="456565" algn="l"/>
                <a:tab pos="457200" algn="l"/>
              </a:tabLst>
            </a:pPr>
            <a:r>
              <a:rPr sz="1800" spc="-10" dirty="0" err="1" smtClean="0">
                <a:latin typeface="Calibri"/>
                <a:cs typeface="Calibri"/>
              </a:rPr>
              <a:t>Выполн</a:t>
            </a:r>
            <a:r>
              <a:rPr lang="ru-RU" sz="1800" spc="-10" dirty="0" err="1" smtClean="0">
                <a:latin typeface="Calibri"/>
                <a:cs typeface="Calibri"/>
              </a:rPr>
              <a:t>ить</a:t>
            </a:r>
            <a:r>
              <a:rPr sz="1800" dirty="0" smtClean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необходимые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расчеты</a:t>
            </a:r>
            <a:endParaRPr sz="1800" dirty="0">
              <a:latin typeface="Calibri"/>
              <a:cs typeface="Calibri"/>
            </a:endParaRPr>
          </a:p>
          <a:p>
            <a:pPr marL="456565" indent="-456565">
              <a:lnSpc>
                <a:spcPts val="2125"/>
              </a:lnSpc>
              <a:spcBef>
                <a:spcPts val="50"/>
              </a:spcBef>
              <a:buAutoNum type="arabicPeriod" startAt="3"/>
              <a:tabLst>
                <a:tab pos="456565" algn="l"/>
                <a:tab pos="457200" algn="l"/>
              </a:tabLst>
            </a:pPr>
            <a:r>
              <a:rPr sz="1800" spc="-10" dirty="0" err="1" smtClean="0">
                <a:latin typeface="Calibri"/>
                <a:cs typeface="Calibri"/>
              </a:rPr>
              <a:t>Учитыва</a:t>
            </a:r>
            <a:r>
              <a:rPr lang="ru-RU" sz="1800" spc="-10" dirty="0" err="1" smtClean="0">
                <a:latin typeface="Calibri"/>
                <a:cs typeface="Calibri"/>
              </a:rPr>
              <a:t>ть</a:t>
            </a:r>
            <a:r>
              <a:rPr lang="ru-RU" sz="1800" spc="-10" dirty="0" smtClean="0">
                <a:latin typeface="Calibri"/>
                <a:cs typeface="Calibri"/>
              </a:rPr>
              <a:t> </a:t>
            </a:r>
            <a:r>
              <a:rPr sz="1800" dirty="0" smtClean="0">
                <a:latin typeface="Calibri"/>
                <a:cs typeface="Calibri"/>
              </a:rPr>
              <a:t>в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расчетах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все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условия</a:t>
            </a:r>
            <a:endParaRPr sz="1800" dirty="0">
              <a:latin typeface="Calibri"/>
              <a:cs typeface="Calibri"/>
            </a:endParaRPr>
          </a:p>
          <a:p>
            <a:pPr marL="456565" indent="-456565">
              <a:lnSpc>
                <a:spcPts val="2125"/>
              </a:lnSpc>
              <a:buAutoNum type="arabicPeriod" startAt="3"/>
              <a:tabLst>
                <a:tab pos="456565" algn="l"/>
                <a:tab pos="457200" algn="l"/>
              </a:tabLst>
            </a:pPr>
            <a:r>
              <a:rPr sz="1800" spc="-5" dirty="0" err="1" smtClean="0">
                <a:latin typeface="Calibri"/>
                <a:cs typeface="Calibri"/>
              </a:rPr>
              <a:t>Запис</a:t>
            </a:r>
            <a:r>
              <a:rPr lang="ru-RU" sz="1800" spc="-5" dirty="0" err="1" smtClean="0">
                <a:latin typeface="Calibri"/>
                <a:cs typeface="Calibri"/>
              </a:rPr>
              <a:t>ать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ответы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все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вопросы</a:t>
            </a:r>
          </a:p>
          <a:p>
            <a:pPr marL="456565" indent="-456565">
              <a:lnSpc>
                <a:spcPct val="100000"/>
              </a:lnSpc>
              <a:spcBef>
                <a:spcPts val="45"/>
              </a:spcBef>
              <a:buAutoNum type="arabicPeriod" startAt="3"/>
              <a:tabLst>
                <a:tab pos="456565" algn="l"/>
                <a:tab pos="457200" algn="l"/>
              </a:tabLst>
            </a:pPr>
            <a:r>
              <a:rPr sz="1800" u="sng" spc="-5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Провер</a:t>
            </a:r>
            <a:r>
              <a:rPr lang="ru-RU" sz="1800" u="sng" spc="-5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ить</a:t>
            </a:r>
            <a:r>
              <a:rPr sz="1800" u="sng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lang="ru-RU" u="sng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прочитать вопросы-перепроверить расчеты-сопоставить  ответы</a:t>
            </a:r>
            <a:r>
              <a:rPr sz="1800" u="sng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4" name="Заголовок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55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1"/>
          <p:cNvSpPr txBox="1"/>
          <p:nvPr/>
        </p:nvSpPr>
        <p:spPr>
          <a:xfrm>
            <a:off x="5929745" y="244422"/>
            <a:ext cx="5985164" cy="36240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 algn="ctr">
              <a:lnSpc>
                <a:spcPts val="2125"/>
              </a:lnSpc>
              <a:spcBef>
                <a:spcPts val="260"/>
              </a:spcBef>
            </a:pPr>
            <a:r>
              <a:rPr sz="1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ОШИБКИ</a:t>
            </a:r>
            <a:r>
              <a:rPr sz="1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(недочеты)</a:t>
            </a:r>
            <a:endParaRPr sz="18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34340" indent="-342900">
              <a:lnSpc>
                <a:spcPts val="2125"/>
              </a:lnSpc>
              <a:buAutoNum type="arabicPeriod"/>
              <a:tabLst>
                <a:tab pos="433705" algn="l"/>
                <a:tab pos="434340" algn="l"/>
              </a:tabLst>
            </a:pPr>
            <a:endParaRPr lang="ru-RU" sz="1800" spc="-5" dirty="0" smtClean="0">
              <a:latin typeface="Calibri"/>
              <a:cs typeface="Calibri"/>
            </a:endParaRPr>
          </a:p>
          <a:p>
            <a:pPr marL="91440">
              <a:lnSpc>
                <a:spcPts val="2125"/>
              </a:lnSpc>
              <a:tabLst>
                <a:tab pos="433705" algn="l"/>
                <a:tab pos="434340" algn="l"/>
              </a:tabLst>
            </a:pPr>
            <a:r>
              <a:rPr lang="ru-RU" spc="-5" dirty="0" smtClean="0">
                <a:latin typeface="Calibri"/>
                <a:cs typeface="Calibri"/>
              </a:rPr>
              <a:t>1. </a:t>
            </a:r>
            <a:r>
              <a:rPr sz="1800" spc="-5" dirty="0" err="1" smtClean="0">
                <a:latin typeface="Calibri"/>
                <a:cs typeface="Calibri"/>
              </a:rPr>
              <a:t>Отсутствие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единиц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измерения</a:t>
            </a:r>
            <a:endParaRPr sz="18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0"/>
              </a:spcBef>
              <a:tabLst>
                <a:tab pos="433705" algn="l"/>
                <a:tab pos="434340" algn="l"/>
              </a:tabLst>
            </a:pPr>
            <a:r>
              <a:rPr lang="ru-RU" sz="1800" spc="-5" dirty="0" smtClean="0">
                <a:latin typeface="Calibri"/>
                <a:cs typeface="Calibri"/>
              </a:rPr>
              <a:t>2. </a:t>
            </a:r>
            <a:r>
              <a:rPr sz="1800" spc="-5" dirty="0" err="1" smtClean="0">
                <a:latin typeface="Calibri"/>
                <a:cs typeface="Calibri"/>
              </a:rPr>
              <a:t>Отсутствие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расчетов</a:t>
            </a:r>
            <a:r>
              <a:rPr sz="1800" spc="5" dirty="0"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45"/>
              </a:spcBef>
              <a:tabLst>
                <a:tab pos="433705" algn="l"/>
                <a:tab pos="434340" algn="l"/>
              </a:tabLst>
            </a:pPr>
            <a:r>
              <a:rPr lang="ru-RU" spc="-5" dirty="0" smtClean="0">
                <a:latin typeface="Calibri"/>
                <a:cs typeface="Calibri"/>
              </a:rPr>
              <a:t>3. </a:t>
            </a:r>
            <a:r>
              <a:rPr sz="1800" spc="-5" dirty="0" err="1" smtClean="0">
                <a:latin typeface="Calibri"/>
                <a:cs typeface="Calibri"/>
              </a:rPr>
              <a:t>Ошибки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расчетах,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непонимание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сути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 err="1" smtClean="0">
                <a:latin typeface="Calibri"/>
                <a:cs typeface="Calibri"/>
              </a:rPr>
              <a:t>расчета</a:t>
            </a:r>
            <a:endParaRPr lang="ru-RU" sz="1800" dirty="0" smtClean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45"/>
              </a:spcBef>
              <a:tabLst>
                <a:tab pos="433705" algn="l"/>
                <a:tab pos="434340" algn="l"/>
              </a:tabLst>
            </a:pPr>
            <a:r>
              <a:rPr lang="ru-RU" dirty="0" smtClean="0">
                <a:latin typeface="Calibri"/>
                <a:cs typeface="Calibri"/>
              </a:rPr>
              <a:t>4. </a:t>
            </a:r>
            <a:r>
              <a:rPr lang="ru-RU" dirty="0">
                <a:latin typeface="Calibri"/>
                <a:cs typeface="Calibri"/>
              </a:rPr>
              <a:t>П</a:t>
            </a:r>
            <a:r>
              <a:rPr lang="ru-RU" dirty="0" smtClean="0">
                <a:latin typeface="Calibri"/>
                <a:cs typeface="Calibri"/>
              </a:rPr>
              <a:t>ри подсчетах не учитывается, что блюда могут состоять из нескольких единиц продукта, а в таблице приведены данные на 1 единицу продукта</a:t>
            </a:r>
          </a:p>
          <a:p>
            <a:pPr marL="91440">
              <a:lnSpc>
                <a:spcPct val="100000"/>
              </a:lnSpc>
              <a:spcBef>
                <a:spcPts val="45"/>
              </a:spcBef>
              <a:tabLst>
                <a:tab pos="433705" algn="l"/>
                <a:tab pos="434340" algn="l"/>
              </a:tabLst>
            </a:pPr>
            <a:r>
              <a:rPr lang="ru-RU" spc="-10" dirty="0" smtClean="0">
                <a:solidFill>
                  <a:prstClr val="black"/>
                </a:solidFill>
                <a:latin typeface="Calibri"/>
                <a:cs typeface="Calibri"/>
              </a:rPr>
              <a:t>5. </a:t>
            </a:r>
            <a:r>
              <a:rPr lang="ru-RU" spc="-10" dirty="0" smtClean="0">
                <a:solidFill>
                  <a:prstClr val="black"/>
                </a:solidFill>
                <a:cs typeface="Calibri"/>
              </a:rPr>
              <a:t>Неполный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ответ,</a:t>
            </a:r>
            <a:r>
              <a:rPr lang="ru-RU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ответ</a:t>
            </a:r>
            <a:r>
              <a:rPr lang="ru-RU" dirty="0">
                <a:solidFill>
                  <a:prstClr val="black"/>
                </a:solidFill>
                <a:cs typeface="Calibri"/>
              </a:rPr>
              <a:t> не</a:t>
            </a:r>
            <a:r>
              <a:rPr lang="ru-RU" spc="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на </a:t>
            </a:r>
            <a:r>
              <a:rPr lang="ru-RU" spc="-15" dirty="0">
                <a:solidFill>
                  <a:prstClr val="black"/>
                </a:solidFill>
                <a:cs typeface="Calibri"/>
              </a:rPr>
              <a:t>тот</a:t>
            </a:r>
            <a:r>
              <a:rPr lang="ru-RU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вопрос </a:t>
            </a:r>
            <a:r>
              <a:rPr lang="ru-RU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0" dirty="0">
                <a:solidFill>
                  <a:prstClr val="black"/>
                </a:solidFill>
                <a:cs typeface="Calibri"/>
              </a:rPr>
              <a:t>(невнимательное</a:t>
            </a:r>
            <a:r>
              <a:rPr lang="ru-RU" spc="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 smtClean="0">
                <a:solidFill>
                  <a:prstClr val="black"/>
                </a:solidFill>
                <a:cs typeface="Calibri"/>
              </a:rPr>
              <a:t>чтение)</a:t>
            </a:r>
          </a:p>
          <a:p>
            <a:pPr marL="91440">
              <a:lnSpc>
                <a:spcPct val="100000"/>
              </a:lnSpc>
              <a:spcBef>
                <a:spcPts val="45"/>
              </a:spcBef>
              <a:tabLst>
                <a:tab pos="433705" algn="l"/>
                <a:tab pos="434340" algn="l"/>
              </a:tabLst>
            </a:pPr>
            <a:r>
              <a:rPr lang="ru-RU" spc="-5" dirty="0" smtClean="0">
                <a:solidFill>
                  <a:prstClr val="black"/>
                </a:solidFill>
                <a:cs typeface="Calibri"/>
              </a:rPr>
              <a:t>6. Биологические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ошибки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в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 связи </a:t>
            </a:r>
            <a:r>
              <a:rPr lang="ru-RU" dirty="0">
                <a:solidFill>
                  <a:prstClr val="black"/>
                </a:solidFill>
                <a:cs typeface="Calibri"/>
              </a:rPr>
              <a:t>со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 smtClean="0">
                <a:solidFill>
                  <a:prstClr val="black"/>
                </a:solidFill>
                <a:cs typeface="Calibri"/>
              </a:rPr>
              <a:t>слабым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 smtClean="0">
                <a:solidFill>
                  <a:prstClr val="black"/>
                </a:solidFill>
                <a:cs typeface="Calibri"/>
              </a:rPr>
              <a:t>усвоением</a:t>
            </a:r>
            <a:r>
              <a:rPr lang="ru-RU" spc="-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понятий</a:t>
            </a:r>
            <a:r>
              <a:rPr lang="ru-RU" dirty="0">
                <a:solidFill>
                  <a:prstClr val="black"/>
                </a:solidFill>
                <a:cs typeface="Calibri"/>
              </a:rPr>
              <a:t> и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причинно-следственных </a:t>
            </a:r>
            <a:r>
              <a:rPr lang="ru-RU" spc="-39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связей</a:t>
            </a:r>
            <a:r>
              <a:rPr lang="ru-RU" dirty="0">
                <a:solidFill>
                  <a:prstClr val="black"/>
                </a:solidFill>
                <a:cs typeface="Calibri"/>
              </a:rPr>
              <a:t> в</a:t>
            </a:r>
            <a:r>
              <a:rPr lang="ru-RU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0" dirty="0">
                <a:solidFill>
                  <a:prstClr val="black"/>
                </a:solidFill>
                <a:cs typeface="Calibri"/>
              </a:rPr>
              <a:t>теме</a:t>
            </a:r>
            <a:endParaRPr lang="ru-RU" dirty="0">
              <a:solidFill>
                <a:prstClr val="black"/>
              </a:solidFill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45"/>
              </a:spcBef>
              <a:tabLst>
                <a:tab pos="433705" algn="l"/>
                <a:tab pos="434340" algn="l"/>
              </a:tabLst>
            </a:pPr>
            <a:endParaRPr lang="ru-RU" sz="1800" dirty="0" smtClean="0">
              <a:latin typeface="Calibri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655" y="326514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" lvl="0">
              <a:lnSpc>
                <a:spcPts val="2120"/>
              </a:lnSpc>
              <a:spcBef>
                <a:spcPts val="5"/>
              </a:spcBef>
            </a:pPr>
            <a:r>
              <a:rPr lang="ru-RU" b="1" dirty="0">
                <a:solidFill>
                  <a:srgbClr val="2D2B8D"/>
                </a:solidFill>
                <a:cs typeface="Calibri"/>
              </a:rPr>
              <a:t>МИНИМАЛЬНОЕ </a:t>
            </a:r>
            <a:r>
              <a:rPr lang="ru-RU" b="1" spc="-5" dirty="0">
                <a:solidFill>
                  <a:srgbClr val="2D2B8D"/>
                </a:solidFill>
                <a:cs typeface="Calibri"/>
              </a:rPr>
              <a:t>ПРИЕМЛЕМОЕ</a:t>
            </a:r>
            <a:r>
              <a:rPr lang="ru-RU" b="1" dirty="0">
                <a:solidFill>
                  <a:srgbClr val="2D2B8D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2D2B8D"/>
                </a:solidFill>
                <a:cs typeface="Calibri"/>
              </a:rPr>
              <a:t>ОФОРМЛЕНИЕ</a:t>
            </a:r>
            <a:r>
              <a:rPr lang="ru-RU" b="1" dirty="0">
                <a:solidFill>
                  <a:srgbClr val="2D2B8D"/>
                </a:solidFill>
                <a:cs typeface="Calibri"/>
              </a:rPr>
              <a:t> </a:t>
            </a:r>
            <a:r>
              <a:rPr lang="ru-RU" b="1" spc="-35" dirty="0" smtClean="0">
                <a:solidFill>
                  <a:srgbClr val="2D2B8D"/>
                </a:solidFill>
                <a:cs typeface="Calibri"/>
              </a:rPr>
              <a:t>ОТВЕТА (в зависимости от условий задачи)</a:t>
            </a:r>
            <a:endParaRPr lang="ru-RU" dirty="0">
              <a:solidFill>
                <a:prstClr val="black"/>
              </a:solidFill>
              <a:cs typeface="Calibri"/>
            </a:endParaRPr>
          </a:p>
          <a:p>
            <a:pPr marL="469900" marR="892175" lvl="0" indent="-457200">
              <a:lnSpc>
                <a:spcPts val="2400"/>
              </a:lnSpc>
              <a:spcBef>
                <a:spcPts val="40"/>
              </a:spcBef>
              <a:buAutoNum type="arabicParenR"/>
              <a:tabLst>
                <a:tab pos="354965" algn="l"/>
              </a:tabLst>
            </a:pPr>
            <a:r>
              <a:rPr lang="ru-RU" sz="2000" i="1" spc="-5" dirty="0" smtClean="0">
                <a:solidFill>
                  <a:prstClr val="black"/>
                </a:solidFill>
                <a:cs typeface="Calibri"/>
              </a:rPr>
              <a:t>3100 </a:t>
            </a:r>
            <a:r>
              <a:rPr lang="ru-RU" sz="2000" i="1" dirty="0">
                <a:solidFill>
                  <a:prstClr val="black"/>
                </a:solidFill>
                <a:cs typeface="Calibri"/>
              </a:rPr>
              <a:t>х </a:t>
            </a:r>
            <a:r>
              <a:rPr lang="ru-RU" sz="2000" i="1" spc="-5" dirty="0">
                <a:solidFill>
                  <a:prstClr val="black"/>
                </a:solidFill>
                <a:cs typeface="Calibri"/>
              </a:rPr>
              <a:t>0,14 </a:t>
            </a:r>
            <a:r>
              <a:rPr lang="ru-RU" sz="2000" i="1" dirty="0">
                <a:solidFill>
                  <a:prstClr val="black"/>
                </a:solidFill>
                <a:cs typeface="Calibri"/>
              </a:rPr>
              <a:t>= </a:t>
            </a:r>
            <a:r>
              <a:rPr lang="ru-RU" sz="2000" i="1" spc="-5" dirty="0">
                <a:solidFill>
                  <a:prstClr val="black"/>
                </a:solidFill>
                <a:cs typeface="Calibri"/>
              </a:rPr>
              <a:t>434 </a:t>
            </a:r>
            <a:r>
              <a:rPr lang="ru-RU" sz="2000" i="1" spc="-15" dirty="0">
                <a:solidFill>
                  <a:prstClr val="black"/>
                </a:solidFill>
                <a:cs typeface="Calibri"/>
              </a:rPr>
              <a:t>ккал </a:t>
            </a:r>
            <a:r>
              <a:rPr lang="ru-RU" sz="2000" i="1" spc="-10" dirty="0">
                <a:solidFill>
                  <a:prstClr val="black"/>
                </a:solidFill>
                <a:cs typeface="Calibri"/>
              </a:rPr>
              <a:t>–рекомендуемая </a:t>
            </a:r>
            <a:r>
              <a:rPr lang="ru-RU" sz="2000" i="1" spc="-44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2000" i="1" spc="-5" dirty="0">
                <a:solidFill>
                  <a:prstClr val="black"/>
                </a:solidFill>
                <a:cs typeface="Calibri"/>
              </a:rPr>
              <a:t>калорийность </a:t>
            </a:r>
            <a:r>
              <a:rPr lang="ru-RU" sz="2000" i="1" dirty="0">
                <a:solidFill>
                  <a:prstClr val="black"/>
                </a:solidFill>
                <a:cs typeface="Calibri"/>
              </a:rPr>
              <a:t>1</a:t>
            </a:r>
            <a:r>
              <a:rPr lang="ru-RU" sz="2000" i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2000" i="1" spc="-10" dirty="0">
                <a:solidFill>
                  <a:prstClr val="black"/>
                </a:solidFill>
                <a:cs typeface="Calibri"/>
              </a:rPr>
              <a:t>завтрака</a:t>
            </a:r>
            <a:r>
              <a:rPr lang="ru-RU" sz="2000" i="1" spc="-10" dirty="0" smtClean="0">
                <a:solidFill>
                  <a:prstClr val="black"/>
                </a:solidFill>
                <a:cs typeface="Calibri"/>
              </a:rPr>
              <a:t>.</a:t>
            </a:r>
          </a:p>
          <a:p>
            <a:pPr marL="12700" marR="892175" lvl="0">
              <a:lnSpc>
                <a:spcPts val="2400"/>
              </a:lnSpc>
              <a:spcBef>
                <a:spcPts val="40"/>
              </a:spcBef>
              <a:tabLst>
                <a:tab pos="354965" algn="l"/>
              </a:tabLst>
            </a:pPr>
            <a:r>
              <a:rPr lang="ru-RU" sz="2000" i="1" spc="-10" dirty="0" smtClean="0">
                <a:solidFill>
                  <a:prstClr val="black"/>
                </a:solidFill>
                <a:cs typeface="Calibri"/>
              </a:rPr>
              <a:t>2) </a:t>
            </a:r>
          </a:p>
          <a:p>
            <a:pPr marL="469900" marR="892175" lvl="0" indent="-457200">
              <a:lnSpc>
                <a:spcPts val="2400"/>
              </a:lnSpc>
              <a:spcBef>
                <a:spcPts val="40"/>
              </a:spcBef>
              <a:buAutoNum type="arabicParenR"/>
              <a:tabLst>
                <a:tab pos="354965" algn="l"/>
              </a:tabLst>
            </a:pPr>
            <a:endParaRPr lang="ru-RU" sz="2000" dirty="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8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3117483"/>
              </p:ext>
            </p:extLst>
          </p:nvPr>
        </p:nvGraphicFramePr>
        <p:xfrm>
          <a:off x="593725" y="1478174"/>
          <a:ext cx="4483735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7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2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Блюда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углеводы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Сырники</a:t>
                      </a:r>
                      <a:r>
                        <a:rPr sz="20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со</a:t>
                      </a:r>
                      <a:r>
                        <a:rPr sz="20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сметаной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Чай</a:t>
                      </a:r>
                      <a:r>
                        <a:rPr sz="20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spc="-5" dirty="0">
                          <a:latin typeface="Calibri"/>
                          <a:cs typeface="Calibri"/>
                        </a:rPr>
                        <a:t>сладкий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14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i="1" dirty="0">
                          <a:latin typeface="Calibri"/>
                          <a:cs typeface="Calibri"/>
                        </a:rPr>
                        <a:t>Итого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i="1" spc="-5" dirty="0">
                          <a:latin typeface="Calibri"/>
                          <a:cs typeface="Calibri"/>
                        </a:rPr>
                        <a:t>64</a:t>
                      </a:r>
                      <a:r>
                        <a:rPr sz="20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г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object 23"/>
          <p:cNvSpPr txBox="1"/>
          <p:nvPr/>
        </p:nvSpPr>
        <p:spPr>
          <a:xfrm>
            <a:off x="160512" y="3261177"/>
            <a:ext cx="5054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latin typeface="Calibri"/>
                <a:cs typeface="Calibri"/>
              </a:rPr>
              <a:t>64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/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475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х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100%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=</a:t>
            </a:r>
            <a:r>
              <a:rPr sz="2000" i="1" spc="-5" dirty="0">
                <a:latin typeface="Calibri"/>
                <a:cs typeface="Calibri"/>
              </a:rPr>
              <a:t> 14%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от суточной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нормы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3) </a:t>
            </a:r>
            <a:r>
              <a:rPr sz="2000" i="1" spc="-10" dirty="0">
                <a:latin typeface="Calibri"/>
                <a:cs typeface="Calibri"/>
              </a:rPr>
              <a:t>Расщепляют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крахмал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до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глюкозы.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10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6209508"/>
              </p:ext>
            </p:extLst>
          </p:nvPr>
        </p:nvGraphicFramePr>
        <p:xfrm>
          <a:off x="559377" y="3950583"/>
          <a:ext cx="10889615" cy="28808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6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73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5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2400" b="1" spc="-15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типы</a:t>
                      </a:r>
                      <a:r>
                        <a:rPr sz="2400" b="1" spc="-20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заданий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61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10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Рекомендации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4874"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Всегда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имеется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расчет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меню</a:t>
                      </a:r>
                    </a:p>
                    <a:p>
                      <a:pPr marL="434340" indent="-342900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10" dirty="0" err="1" smtClean="0">
                          <a:latin typeface="Calibri"/>
                          <a:cs typeface="Calibri"/>
                        </a:rPr>
                        <a:t>Возможен</a:t>
                      </a:r>
                      <a:r>
                        <a:rPr sz="20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расчет</a:t>
                      </a:r>
                      <a:r>
                        <a:rPr sz="20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энергозатрат</a:t>
                      </a:r>
                      <a:r>
                        <a:rPr sz="20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 err="1" smtClean="0">
                          <a:latin typeface="Calibri"/>
                          <a:cs typeface="Calibri"/>
                        </a:rPr>
                        <a:t>нагрузке</a:t>
                      </a:r>
                      <a:endParaRPr sz="2000" dirty="0" smtClean="0">
                        <a:latin typeface="Calibri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Возможно</a:t>
                      </a:r>
                      <a:r>
                        <a:rPr sz="20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составление</a:t>
                      </a:r>
                      <a:r>
                        <a:rPr sz="2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 err="1" smtClean="0">
                          <a:latin typeface="Calibri"/>
                          <a:cs typeface="Calibri"/>
                        </a:rPr>
                        <a:t>меню</a:t>
                      </a:r>
                      <a:r>
                        <a:rPr sz="20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000" spc="-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 err="1" smtClean="0">
                          <a:latin typeface="Calibri"/>
                          <a:cs typeface="Calibri"/>
                        </a:rPr>
                        <a:t>критериям</a:t>
                      </a:r>
                      <a:endParaRPr sz="2000" dirty="0" smtClean="0">
                        <a:latin typeface="Calibri"/>
                        <a:cs typeface="Calibri"/>
                      </a:endParaRPr>
                    </a:p>
                    <a:p>
                      <a:pPr marL="433705" marR="554990" indent="-342900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Возможны</a:t>
                      </a:r>
                      <a:r>
                        <a:rPr sz="2000" spc="8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расчеты</a:t>
                      </a:r>
                      <a:r>
                        <a:rPr sz="2000" spc="8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000" spc="7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 err="1" smtClean="0">
                          <a:latin typeface="Calibri"/>
                          <a:cs typeface="Calibri"/>
                        </a:rPr>
                        <a:t>рекомендуемым</a:t>
                      </a:r>
                      <a:r>
                        <a:rPr sz="2000" spc="8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нормам</a:t>
                      </a:r>
                      <a:r>
                        <a:rPr lang="ru-RU" sz="2000" spc="-5" dirty="0" smtClean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433705" marR="55499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433705" algn="l"/>
                          <a:tab pos="434340" algn="l"/>
                        </a:tabLst>
                        <a:defRPr/>
                      </a:pPr>
                      <a:r>
                        <a:rPr sz="2000" spc="-20" dirty="0" err="1" smtClean="0">
                          <a:latin typeface="Calibri"/>
                          <a:cs typeface="Calibri"/>
                        </a:rPr>
                        <a:t>Всегда</a:t>
                      </a:r>
                      <a:r>
                        <a:rPr sz="2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имеется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вопрос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применение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знаний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темам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«Пищеварительная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система», «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Обмен</a:t>
                      </a:r>
                      <a:r>
                        <a:rPr lang="ru-RU" sz="2000" spc="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веществ</a:t>
                      </a:r>
                      <a:r>
                        <a:rPr sz="2000" dirty="0" smtClean="0">
                          <a:latin typeface="Calibri"/>
                          <a:cs typeface="Calibri"/>
                        </a:rPr>
                        <a:t> и</a:t>
                      </a:r>
                      <a:r>
                        <a:rPr lang="ru-RU" sz="2000" baseline="0" dirty="0" smtClean="0">
                          <a:latin typeface="Calibri"/>
                          <a:cs typeface="Calibri"/>
                        </a:rPr>
                        <a:t> энергии»</a:t>
                      </a:r>
                      <a:endParaRPr lang="ru-RU" sz="1000" dirty="0" smtClean="0">
                        <a:latin typeface="+mn-lt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10" dirty="0" err="1" smtClean="0">
                          <a:latin typeface="Calibri"/>
                          <a:cs typeface="Calibri"/>
                        </a:rPr>
                        <a:t>Действ</a:t>
                      </a:r>
                      <a:r>
                        <a:rPr lang="ru-RU" sz="2000" spc="-10" dirty="0" err="1" smtClean="0">
                          <a:latin typeface="Calibri"/>
                          <a:cs typeface="Calibri"/>
                        </a:rPr>
                        <a:t>овать</a:t>
                      </a:r>
                      <a:r>
                        <a:rPr lang="ru-RU" sz="2000" spc="-1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err="1">
                          <a:latin typeface="Calibri"/>
                          <a:cs typeface="Calibri"/>
                        </a:rPr>
                        <a:t>по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 err="1" smtClean="0">
                          <a:latin typeface="Calibri"/>
                          <a:cs typeface="Calibri"/>
                        </a:rPr>
                        <a:t>алгоритму</a:t>
                      </a:r>
                      <a:r>
                        <a:rPr lang="ru-RU" sz="2000" spc="-10" dirty="0" smtClean="0">
                          <a:latin typeface="Calibri"/>
                          <a:cs typeface="Calibri"/>
                        </a:rPr>
                        <a:t>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33705" marR="102870" indent="-342900">
                        <a:lnSpc>
                          <a:spcPct val="79500"/>
                        </a:lnSpc>
                        <a:spcBef>
                          <a:spcPts val="990"/>
                        </a:spcBef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 err="1">
                          <a:latin typeface="Calibri"/>
                          <a:cs typeface="Calibri"/>
                        </a:rPr>
                        <a:t>подготовке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учи</a:t>
                      </a:r>
                      <a:r>
                        <a:rPr lang="ru-RU" sz="2000" spc="-5" dirty="0" err="1" smtClean="0">
                          <a:latin typeface="Calibri"/>
                          <a:cs typeface="Calibri"/>
                        </a:rPr>
                        <a:t>ться</a:t>
                      </a:r>
                      <a:r>
                        <a:rPr sz="2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определять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тип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задания и 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осваива</a:t>
                      </a:r>
                      <a:r>
                        <a:rPr lang="ru-RU" sz="2000" spc="-5" dirty="0" err="1" smtClean="0">
                          <a:latin typeface="Calibri"/>
                          <a:cs typeface="Calibri"/>
                        </a:rPr>
                        <a:t>ть</a:t>
                      </a:r>
                      <a:r>
                        <a:rPr sz="2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err="1">
                          <a:latin typeface="Calibri"/>
                          <a:cs typeface="Calibri"/>
                        </a:rPr>
                        <a:t>способ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расчета</a:t>
                      </a:r>
                      <a:r>
                        <a:rPr lang="ru-RU" sz="2000" spc="-5" dirty="0" smtClean="0">
                          <a:latin typeface="Calibri"/>
                          <a:cs typeface="Calibri"/>
                        </a:rPr>
                        <a:t>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33705" marR="469265" indent="-342900">
                        <a:lnSpc>
                          <a:spcPct val="79000"/>
                        </a:lnSpc>
                        <a:spcBef>
                          <a:spcPts val="695"/>
                        </a:spcBef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5" dirty="0" err="1" smtClean="0">
                          <a:latin typeface="Calibri"/>
                          <a:cs typeface="Calibri"/>
                        </a:rPr>
                        <a:t>Обобща</a:t>
                      </a:r>
                      <a:r>
                        <a:rPr lang="ru-RU" sz="2000" spc="-5" dirty="0" err="1" smtClean="0">
                          <a:latin typeface="Calibri"/>
                          <a:cs typeface="Calibri"/>
                        </a:rPr>
                        <a:t>ть</a:t>
                      </a:r>
                      <a:r>
                        <a:rPr sz="20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материал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по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указанным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темам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виде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схем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" dirty="0" err="1" smtClean="0">
                          <a:latin typeface="Calibri"/>
                          <a:cs typeface="Calibri"/>
                        </a:rPr>
                        <a:t>таблиц</a:t>
                      </a:r>
                      <a:r>
                        <a:rPr lang="ru-RU" sz="2000" spc="5" baseline="0" dirty="0" smtClean="0">
                          <a:latin typeface="Calibri"/>
                          <a:cs typeface="Calibri"/>
                        </a:rPr>
                        <a:t> (роль БЖУ в организме, виды и роль пищеварительных ферментов и т. д.)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387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606532" y="303979"/>
            <a:ext cx="4907915" cy="55399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Выводы: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5855" y="1027698"/>
            <a:ext cx="10437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Подготовка к экзамену должна осуществляться на протяжении всего курса изучения биологии в школе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направлениям: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5855" y="1773384"/>
            <a:ext cx="10344727" cy="189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algn="just">
              <a:lnSpc>
                <a:spcPct val="98000"/>
              </a:lnSpc>
              <a:spcBef>
                <a:spcPts val="110"/>
              </a:spcBef>
              <a:spcAft>
                <a:spcPts val="0"/>
              </a:spcAft>
              <a:tabLst>
                <a:tab pos="480123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-работать с  текстами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биологического содержания, соответствующих изучаемым темам,  на различных этапах урока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8890" algn="just">
              <a:lnSpc>
                <a:spcPct val="98000"/>
              </a:lnSpc>
              <a:spcBef>
                <a:spcPts val="110"/>
              </a:spcBef>
              <a:spcAft>
                <a:spcPts val="0"/>
              </a:spcAft>
              <a:tabLst>
                <a:tab pos="480123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включать в работы текущего и итогового контроля обучающихся задания формата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ОГЭ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8890" algn="just">
              <a:lnSpc>
                <a:spcPct val="98000"/>
              </a:lnSpc>
              <a:spcBef>
                <a:spcPts val="110"/>
              </a:spcBef>
              <a:spcAft>
                <a:spcPts val="0"/>
              </a:spcAft>
              <a:tabLst>
                <a:tab pos="480123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-уделять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внимание биологическому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эксперименту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8890" algn="just">
              <a:lnSpc>
                <a:spcPct val="98000"/>
              </a:lnSpc>
              <a:spcBef>
                <a:spcPts val="110"/>
              </a:spcBef>
              <a:spcAft>
                <a:spcPts val="0"/>
              </a:spcAft>
              <a:tabLst>
                <a:tab pos="480123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-включать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тематический контроль терминологические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диктанты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algn="just">
              <a:lnSpc>
                <a:spcPct val="98000"/>
              </a:lnSpc>
              <a:spcBef>
                <a:spcPts val="110"/>
              </a:spcBef>
              <a:spcAft>
                <a:spcPts val="0"/>
              </a:spcAft>
              <a:tabLst>
                <a:tab pos="480123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854" y="3437135"/>
            <a:ext cx="10344727" cy="285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lvl="0" algn="just">
              <a:lnSpc>
                <a:spcPct val="98000"/>
              </a:lnSpc>
              <a:spcBef>
                <a:spcPts val="110"/>
              </a:spcBef>
              <a:spcAft>
                <a:spcPts val="0"/>
              </a:spcAft>
              <a:tabLst>
                <a:tab pos="480123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2) Отрабатывать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решение заданий различного типа по предложенным алгоритмам, организовывать само- и взаимоконтроль обучающихся на соответствие их ответов критериям, предъявляемым к оценке ответов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lvl="0" algn="just">
              <a:lnSpc>
                <a:spcPct val="98000"/>
              </a:lnSpc>
              <a:spcBef>
                <a:spcPts val="110"/>
              </a:spcBef>
              <a:spcAft>
                <a:spcPts val="0"/>
              </a:spcAft>
              <a:tabLst>
                <a:tab pos="4801235" algn="l"/>
              </a:tabLs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8890" lvl="0" algn="just">
              <a:lnSpc>
                <a:spcPct val="98000"/>
              </a:lnSpc>
              <a:spcBef>
                <a:spcPts val="110"/>
              </a:spcBef>
              <a:spcAft>
                <a:spcPts val="0"/>
              </a:spcAft>
              <a:tabLst>
                <a:tab pos="480123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использовать натуральные объекты при изучении соответствующих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курсов</a:t>
            </a:r>
          </a:p>
          <a:p>
            <a:pPr marR="8890" lvl="0" algn="just">
              <a:lnSpc>
                <a:spcPct val="98000"/>
              </a:lnSpc>
              <a:spcBef>
                <a:spcPts val="110"/>
              </a:spcBef>
              <a:spcAft>
                <a:spcPts val="0"/>
              </a:spcAft>
              <a:tabLst>
                <a:tab pos="4801235" algn="l"/>
              </a:tabLs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8890" lvl="0" algn="just">
              <a:lnSpc>
                <a:spcPct val="98000"/>
              </a:lnSpc>
              <a:spcBef>
                <a:spcPts val="110"/>
              </a:spcBef>
              <a:spcAft>
                <a:spcPts val="0"/>
              </a:spcAft>
              <a:tabLst>
                <a:tab pos="4801235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4)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Осуществлять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качественную систематизацию материала по различным темам в форме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создания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интеллект - карт, кластеров, сравнительных таблиц, словарей и т.д. для обобщения теоретического и практического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материала.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66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323273"/>
            <a:ext cx="10058400" cy="554582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ОГЭ по биологии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включает в себя 26 заданий и состоит из двух частей.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3646015"/>
              </p:ext>
            </p:extLst>
          </p:nvPr>
        </p:nvGraphicFramePr>
        <p:xfrm>
          <a:off x="366109" y="2473393"/>
          <a:ext cx="5369674" cy="3862751"/>
        </p:xfrm>
        <a:graphic>
          <a:graphicData uri="http://schemas.openxmlformats.org/drawingml/2006/table">
            <a:tbl>
              <a:tblPr firstRow="1" firstCol="1" bandRow="1"/>
              <a:tblGrid>
                <a:gridCol w="5369674">
                  <a:extLst>
                    <a:ext uri="{9D8B030D-6E8A-4147-A177-3AD203B41FA5}">
                      <a16:colId xmlns:a16="http://schemas.microsoft.com/office/drawing/2014/main" xmlns="" val="2130216704"/>
                    </a:ext>
                  </a:extLst>
                </a:gridCol>
              </a:tblGrid>
              <a:tr h="488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Структура части 1 варианта КИМ ОГЭ 2023 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0714777"/>
                  </a:ext>
                </a:extLst>
              </a:tr>
              <a:tr h="3373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Первая часть содержит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задание: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ответом в виде одной цифры,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соответствующей номеру правильного ответа;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с ответом в виде комбинации цифр (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множественный выбор из списка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с ответом в виде комбинации цифр (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установление соответствия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с ответом в виде комбинации цифр (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установление последовательности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элементов);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– заполнение пропусков в тексте;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– краткий ответ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(слово или словосочетание)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089301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7091" y="16060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 содержит 21 задание с кратким ответом (представлены в таблице)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26480" y="1606010"/>
            <a:ext cx="5760372" cy="3377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2 содержит 5 заданий с развёрнутым ответом: 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задание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повышенного уровня сложности на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работу с тематическим текстом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предполагающее использование информации из текста контекстных знаний для ответа на поставленные вопросы; </a:t>
            </a:r>
            <a:endParaRPr lang="ru-RU" sz="1600" dirty="0" smtClean="0"/>
          </a:p>
          <a:p>
            <a:pPr lvl="0"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высокого уровня сложности:</a:t>
            </a:r>
            <a:endParaRPr lang="ru-RU" sz="1600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задание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статистических данных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представленных в табличной форме, </a:t>
            </a:r>
            <a:endParaRPr lang="ru-RU" sz="1600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задание на анализ биологического эксперимента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1600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задания на применение биологических знаний и умений для решения практических задач. </a:t>
            </a:r>
            <a:endParaRPr lang="ru-RU" sz="1600" b="1" dirty="0"/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5477986"/>
              </p:ext>
            </p:extLst>
          </p:nvPr>
        </p:nvGraphicFramePr>
        <p:xfrm>
          <a:off x="6126480" y="4835067"/>
          <a:ext cx="5849389" cy="1565531"/>
        </p:xfrm>
        <a:graphic>
          <a:graphicData uri="http://schemas.openxmlformats.org/drawingml/2006/table">
            <a:tbl>
              <a:tblPr firstRow="1" firstCol="1" bandRow="1"/>
              <a:tblGrid>
                <a:gridCol w="2067298">
                  <a:extLst>
                    <a:ext uri="{9D8B030D-6E8A-4147-A177-3AD203B41FA5}">
                      <a16:colId xmlns:a16="http://schemas.microsoft.com/office/drawing/2014/main" xmlns="" val="1837741672"/>
                    </a:ext>
                  </a:extLst>
                </a:gridCol>
                <a:gridCol w="1891333">
                  <a:extLst>
                    <a:ext uri="{9D8B030D-6E8A-4147-A177-3AD203B41FA5}">
                      <a16:colId xmlns:a16="http://schemas.microsoft.com/office/drawing/2014/main" xmlns="" val="3066978757"/>
                    </a:ext>
                  </a:extLst>
                </a:gridCol>
                <a:gridCol w="1890758">
                  <a:extLst>
                    <a:ext uri="{9D8B030D-6E8A-4147-A177-3AD203B41FA5}">
                      <a16:colId xmlns:a16="http://schemas.microsoft.com/office/drawing/2014/main" xmlns="" val="2563857655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сложности заданий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заданий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первичный балл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363685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9787326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3341905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6848246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547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839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7672" y="227304"/>
            <a:ext cx="29470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Задание</a:t>
            </a:r>
            <a:r>
              <a:rPr spc="-20" dirty="0"/>
              <a:t> </a:t>
            </a:r>
            <a:r>
              <a:rPr dirty="0" smtClean="0"/>
              <a:t>22</a:t>
            </a:r>
            <a:r>
              <a:rPr lang="ru-RU" spc="-10" dirty="0"/>
              <a:t>.</a:t>
            </a:r>
            <a:endParaRPr dirty="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141" y="2788497"/>
            <a:ext cx="3082838" cy="104947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72873" y="1771333"/>
            <a:ext cx="5484946" cy="90024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739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Рассмотрите</a:t>
            </a:r>
            <a:r>
              <a:rPr kumimoji="0" sz="1600" b="0" i="0" u="none" strike="noStrike" kern="1200" cap="none" spc="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рисунки</a:t>
            </a:r>
            <a:r>
              <a:rPr kumimoji="0" sz="1600" b="0" i="0" u="none" strike="noStrike" kern="1200" cap="none" spc="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1600" b="0" i="0" u="none" strike="noStrike" kern="1200" cap="none" spc="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kumimoji="0" sz="1600" b="0" i="0" u="none" strike="noStrike" kern="1200" cap="none" spc="2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sz="1600" b="0" i="0" u="none" strike="noStrike" kern="1200" cap="none" spc="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</a:t>
            </a:r>
            <a:r>
              <a:rPr kumimoji="0" sz="1600" b="0" i="0" u="none" strike="noStrike" kern="1200" cap="none" spc="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изображениями</a:t>
            </a:r>
            <a:r>
              <a:rPr kumimoji="0" sz="1600" b="0" i="0" u="none" strike="noStrike" kern="1200" cap="none" spc="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стоп</a:t>
            </a:r>
            <a:r>
              <a:rPr kumimoji="0" sz="1600" b="0" i="0" u="none" strike="noStrike" kern="1200" cap="none" spc="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человека.</a:t>
            </a:r>
            <a:r>
              <a:rPr kumimoji="0" sz="1600" b="0" i="0" u="none" strike="noStrike" kern="1200" cap="none" spc="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Как</a:t>
            </a:r>
            <a:r>
              <a:rPr kumimoji="0" sz="1600" b="0" i="0" u="none" strike="noStrike" kern="1200" cap="none" spc="2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называют </a:t>
            </a:r>
            <a:r>
              <a:rPr kumimoji="0" sz="1600" b="0" i="0" u="none" strike="noStrike" kern="1200" cap="none" spc="-3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заболевание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стопы,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изображённой на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рисунке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2?Назовите</a:t>
            </a:r>
            <a:r>
              <a:rPr kumimoji="0" sz="1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одну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из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причин появления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такого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заболевания у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человека.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75475" y="3968209"/>
            <a:ext cx="12128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2990" y="3903141"/>
            <a:ext cx="12128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9257" y="1974850"/>
            <a:ext cx="476884" cy="290195"/>
          </a:xfrm>
          <a:prstGeom prst="rect">
            <a:avLst/>
          </a:prstGeom>
          <a:ln w="10046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42240" marR="0" lvl="0" indent="0" algn="l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22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37410" y="260495"/>
            <a:ext cx="9479099" cy="1387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985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 smtClean="0">
                <a:solidFill>
                  <a:prstClr val="black"/>
                </a:solidFill>
                <a:latin typeface="Arial"/>
                <a:cs typeface="Arial"/>
              </a:rPr>
              <a:t>Проверяет у</a:t>
            </a:r>
            <a:r>
              <a:rPr kumimoji="0" sz="1800" b="1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мения</a:t>
            </a:r>
            <a:r>
              <a:rPr kumimoji="0" sz="1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распознавать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рисунках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(фотографиях)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биологические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объекты,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явления, </a:t>
            </a:r>
            <a:r>
              <a:rPr kumimoji="0" sz="1800" b="1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объяснять</a:t>
            </a:r>
            <a:r>
              <a:rPr kumimoji="0" sz="1800" b="1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их </a:t>
            </a:r>
            <a:r>
              <a:rPr kumimoji="0" sz="1800" b="1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роль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жизни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человека;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анализировать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оценивать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воздействие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факторов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окружающей </a:t>
            </a:r>
            <a:r>
              <a:rPr kumimoji="0" sz="1800" b="1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среды, факторов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риска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здоровье,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выполнения важнейших гигиенических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правил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поведения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человека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повседневных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ситуациях.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b="42093"/>
          <a:stretch/>
        </p:blipFill>
        <p:spPr>
          <a:xfrm>
            <a:off x="6821367" y="2814365"/>
            <a:ext cx="4633362" cy="1824960"/>
          </a:xfrm>
          <a:prstGeom prst="rect">
            <a:avLst/>
          </a:prstGeom>
        </p:spPr>
      </p:pic>
      <p:sp>
        <p:nvSpPr>
          <p:cNvPr id="23" name="object 16"/>
          <p:cNvSpPr txBox="1"/>
          <p:nvPr/>
        </p:nvSpPr>
        <p:spPr>
          <a:xfrm>
            <a:off x="6704551" y="1794855"/>
            <a:ext cx="5449456" cy="101951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34290" rIns="0" bIns="0" rtlCol="0">
            <a:spAutoFit/>
          </a:bodyPr>
          <a:lstStyle/>
          <a:p>
            <a:pPr marL="90805" marR="153670" lvl="0" indent="0" algn="l" defTabSz="9144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Рассмотрите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рисунки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1-4,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которых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изображены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некоторые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этапы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пересадки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молодого </a:t>
            </a:r>
            <a:r>
              <a:rPr kumimoji="0" sz="16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растения.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Как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называют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агротехнический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приём,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изображённый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рисунках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2? С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какой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целью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он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используется?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168" y="4562643"/>
            <a:ext cx="2257822" cy="1641569"/>
          </a:xfrm>
          <a:prstGeom prst="rect">
            <a:avLst/>
          </a:prstGeom>
        </p:spPr>
      </p:pic>
      <p:sp>
        <p:nvSpPr>
          <p:cNvPr id="26" name="object 16"/>
          <p:cNvSpPr txBox="1"/>
          <p:nvPr/>
        </p:nvSpPr>
        <p:spPr>
          <a:xfrm>
            <a:off x="3354274" y="4907258"/>
            <a:ext cx="8524703" cy="771364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 marR="229235">
              <a:lnSpc>
                <a:spcPct val="100000"/>
              </a:lnSpc>
              <a:spcBef>
                <a:spcPts val="254"/>
              </a:spcBef>
            </a:pPr>
            <a:r>
              <a:rPr sz="1600" spc="-5" dirty="0">
                <a:latin typeface="Times New Roman"/>
                <a:cs typeface="Times New Roman"/>
              </a:rPr>
              <a:t>Рассмотрите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рисунок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 </a:t>
            </a:r>
            <a:r>
              <a:rPr sz="1600" spc="-10" dirty="0">
                <a:latin typeface="Times New Roman"/>
                <a:cs typeface="Times New Roman"/>
              </a:rPr>
              <a:t>изображением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одомашненного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насекомого.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Как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называют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насекомое,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изображённое</a:t>
            </a:r>
            <a:r>
              <a:rPr sz="1600" dirty="0">
                <a:latin typeface="Times New Roman"/>
                <a:cs typeface="Times New Roman"/>
              </a:rPr>
              <a:t> на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рисунке?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Какую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пользу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получает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человек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этого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насекомого?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Назовите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одну </a:t>
            </a:r>
            <a:r>
              <a:rPr sz="1600" spc="-4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них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979" y="5914773"/>
            <a:ext cx="6520449" cy="8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30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58" y="3602454"/>
            <a:ext cx="4055087" cy="32555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27" name="object 19"/>
          <p:cNvSpPr txBox="1"/>
          <p:nvPr/>
        </p:nvSpPr>
        <p:spPr>
          <a:xfrm>
            <a:off x="184405" y="154040"/>
            <a:ext cx="4590795" cy="34278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26670" rIns="0" bIns="0" rtlCol="0">
            <a:spAutoFit/>
          </a:bodyPr>
          <a:lstStyle/>
          <a:p>
            <a:pPr marL="12700" marR="5080" algn="ctr">
              <a:lnSpc>
                <a:spcPts val="2110"/>
              </a:lnSpc>
              <a:spcBef>
                <a:spcPts val="210"/>
              </a:spcBef>
              <a:tabLst>
                <a:tab pos="238760" algn="l"/>
              </a:tabLst>
            </a:pPr>
            <a:r>
              <a:rPr lang="ru-RU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ОШИБКИ:</a:t>
            </a:r>
          </a:p>
          <a:p>
            <a:pPr marL="12700" marR="5080">
              <a:lnSpc>
                <a:spcPts val="2110"/>
              </a:lnSpc>
              <a:spcBef>
                <a:spcPts val="210"/>
              </a:spcBef>
              <a:buAutoNum type="arabicPeriod"/>
              <a:tabLst>
                <a:tab pos="238760" algn="l"/>
              </a:tabLst>
            </a:pPr>
            <a:endParaRPr lang="ru-RU" spc="-5" dirty="0">
              <a:latin typeface="Calibri"/>
              <a:cs typeface="Calibri"/>
            </a:endParaRPr>
          </a:p>
          <a:p>
            <a:pPr marL="12700" marR="5080">
              <a:lnSpc>
                <a:spcPts val="2110"/>
              </a:lnSpc>
              <a:spcBef>
                <a:spcPts val="210"/>
              </a:spcBef>
              <a:buAutoNum type="arabicPeriod"/>
              <a:tabLst>
                <a:tab pos="238760" algn="l"/>
              </a:tabLst>
            </a:pPr>
            <a:r>
              <a:rPr lang="ru-RU" sz="1800" spc="-5" dirty="0" smtClean="0">
                <a:latin typeface="Calibri"/>
                <a:cs typeface="Calibri"/>
              </a:rPr>
              <a:t> </a:t>
            </a:r>
            <a:r>
              <a:rPr lang="ru-RU" spc="-5" dirty="0" smtClean="0">
                <a:latin typeface="Calibri"/>
                <a:cs typeface="Calibri"/>
              </a:rPr>
              <a:t>Допускают б</a:t>
            </a:r>
            <a:r>
              <a:rPr lang="ru-RU" sz="1800" spc="-5" dirty="0" smtClean="0">
                <a:latin typeface="Calibri"/>
                <a:cs typeface="Calibri"/>
              </a:rPr>
              <a:t>иологические ошибки (неточно называют патологию, </a:t>
            </a:r>
            <a:r>
              <a:rPr lang="ru-RU" sz="1800" spc="-5" dirty="0" err="1" smtClean="0">
                <a:latin typeface="Calibri"/>
                <a:cs typeface="Calibri"/>
              </a:rPr>
              <a:t>агроприем</a:t>
            </a:r>
            <a:r>
              <a:rPr lang="ru-RU" sz="1800" spc="-5" dirty="0" smtClean="0">
                <a:latin typeface="Calibri"/>
                <a:cs typeface="Calibri"/>
              </a:rPr>
              <a:t> или объект)</a:t>
            </a:r>
          </a:p>
          <a:p>
            <a:pPr marL="12700" marR="5080">
              <a:lnSpc>
                <a:spcPts val="2110"/>
              </a:lnSpc>
              <a:spcBef>
                <a:spcPts val="210"/>
              </a:spcBef>
              <a:buAutoNum type="arabicPeriod"/>
              <a:tabLst>
                <a:tab pos="238760" algn="l"/>
              </a:tabLst>
            </a:pPr>
            <a:r>
              <a:rPr lang="ru-RU" spc="-5" dirty="0">
                <a:latin typeface="Calibri"/>
                <a:cs typeface="Calibri"/>
              </a:rPr>
              <a:t>П</a:t>
            </a:r>
            <a:r>
              <a:rPr sz="1800" spc="-5" dirty="0" err="1" smtClean="0">
                <a:latin typeface="Calibri"/>
                <a:cs typeface="Calibri"/>
              </a:rPr>
              <a:t>ута</a:t>
            </a:r>
            <a:r>
              <a:rPr lang="ru-RU" sz="1800" spc="-5" dirty="0" smtClean="0">
                <a:latin typeface="Calibri"/>
                <a:cs typeface="Calibri"/>
              </a:rPr>
              <a:t>ют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5" dirty="0" err="1" smtClean="0">
                <a:latin typeface="Calibri"/>
                <a:cs typeface="Calibri"/>
              </a:rPr>
              <a:t>причин</a:t>
            </a:r>
            <a:r>
              <a:rPr lang="ru-RU" sz="1800" spc="-5" dirty="0" smtClean="0">
                <a:latin typeface="Calibri"/>
                <a:cs typeface="Calibri"/>
              </a:rPr>
              <a:t>у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 err="1" smtClean="0">
                <a:latin typeface="Calibri"/>
                <a:cs typeface="Calibri"/>
              </a:rPr>
              <a:t>следстви</a:t>
            </a:r>
            <a:r>
              <a:rPr lang="ru-RU" sz="1800" spc="-10" dirty="0" smtClean="0">
                <a:latin typeface="Calibri"/>
                <a:cs typeface="Calibri"/>
              </a:rPr>
              <a:t>е</a:t>
            </a:r>
            <a:endParaRPr sz="1800" dirty="0">
              <a:latin typeface="Calibri"/>
              <a:cs typeface="Calibri"/>
            </a:endParaRPr>
          </a:p>
          <a:p>
            <a:pPr marL="238125" indent="-226060">
              <a:lnSpc>
                <a:spcPts val="2125"/>
              </a:lnSpc>
              <a:buAutoNum type="arabicPeriod"/>
              <a:tabLst>
                <a:tab pos="238760" algn="l"/>
              </a:tabLst>
            </a:pPr>
            <a:r>
              <a:rPr lang="ru-RU" spc="-5" dirty="0" smtClean="0">
                <a:latin typeface="Calibri"/>
                <a:cs typeface="Calibri"/>
              </a:rPr>
              <a:t>Не приводят 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spc="-10" dirty="0" err="1" smtClean="0">
                <a:latin typeface="Calibri"/>
                <a:cs typeface="Calibri"/>
              </a:rPr>
              <a:t>аргументы</a:t>
            </a:r>
            <a:r>
              <a:rPr sz="1800" spc="-10" dirty="0" smtClean="0">
                <a:latin typeface="Calibri"/>
                <a:cs typeface="Calibri"/>
              </a:rPr>
              <a:t>/</a:t>
            </a:r>
            <a:r>
              <a:rPr sz="1800" spc="-10" dirty="0" err="1" smtClean="0">
                <a:latin typeface="Calibri"/>
                <a:cs typeface="Calibri"/>
              </a:rPr>
              <a:t>доказательства</a:t>
            </a:r>
            <a:endParaRPr lang="ru-RU" sz="1800" spc="-10" dirty="0" smtClean="0">
              <a:latin typeface="Calibri"/>
              <a:cs typeface="Calibri"/>
            </a:endParaRPr>
          </a:p>
          <a:p>
            <a:pPr marL="12065" marR="98425" lvl="0">
              <a:lnSpc>
                <a:spcPts val="2180"/>
              </a:lnSpc>
              <a:spcBef>
                <a:spcPts val="10"/>
              </a:spcBef>
              <a:tabLst>
                <a:tab pos="354965" algn="l"/>
                <a:tab pos="355600" algn="l"/>
              </a:tabLst>
            </a:pPr>
            <a:r>
              <a:rPr lang="ru-RU" spc="-10" dirty="0" smtClean="0">
                <a:latin typeface="Calibri"/>
                <a:cs typeface="Calibri"/>
              </a:rPr>
              <a:t>4. </a:t>
            </a:r>
            <a:r>
              <a:rPr lang="ru-RU" spc="-10" dirty="0" smtClean="0">
                <a:solidFill>
                  <a:prstClr val="black"/>
                </a:solidFill>
                <a:cs typeface="Calibri"/>
              </a:rPr>
              <a:t>Дают неполный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ответ</a:t>
            </a:r>
            <a:r>
              <a:rPr lang="ru-RU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(возможно, </a:t>
            </a:r>
            <a:r>
              <a:rPr lang="ru-RU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невнимательное</a:t>
            </a:r>
            <a:r>
              <a:rPr lang="ru-RU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0" dirty="0">
                <a:solidFill>
                  <a:prstClr val="black"/>
                </a:solidFill>
                <a:cs typeface="Calibri"/>
              </a:rPr>
              <a:t>чтение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задания</a:t>
            </a:r>
            <a:r>
              <a:rPr lang="ru-RU" spc="-5" dirty="0" smtClean="0">
                <a:solidFill>
                  <a:prstClr val="black"/>
                </a:solidFill>
                <a:cs typeface="Calibri"/>
              </a:rPr>
              <a:t>)</a:t>
            </a:r>
          </a:p>
          <a:p>
            <a:pPr marL="12065" marR="98425" lvl="0">
              <a:lnSpc>
                <a:spcPts val="2180"/>
              </a:lnSpc>
              <a:spcBef>
                <a:spcPts val="10"/>
              </a:spcBef>
              <a:tabLst>
                <a:tab pos="354965" algn="l"/>
                <a:tab pos="355600" algn="l"/>
              </a:tabLst>
            </a:pPr>
            <a:r>
              <a:rPr lang="ru-RU" spc="-5" dirty="0" smtClean="0">
                <a:solidFill>
                  <a:prstClr val="black"/>
                </a:solidFill>
                <a:cs typeface="Calibri"/>
              </a:rPr>
              <a:t>5. Неправильно объясняют </a:t>
            </a:r>
            <a:r>
              <a:rPr lang="ru-RU" spc="-39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 smtClean="0">
                <a:solidFill>
                  <a:prstClr val="black"/>
                </a:solidFill>
                <a:cs typeface="Calibri"/>
              </a:rPr>
              <a:t>механизм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процесса</a:t>
            </a:r>
            <a:endParaRPr lang="ru-RU" dirty="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28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2962112"/>
              </p:ext>
            </p:extLst>
          </p:nvPr>
        </p:nvGraphicFramePr>
        <p:xfrm>
          <a:off x="4867563" y="159300"/>
          <a:ext cx="6954981" cy="4133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58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400" b="1" spc="-5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2400" b="1" spc="-15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типы</a:t>
                      </a:r>
                      <a:r>
                        <a:rPr sz="2400" b="1" spc="-20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заданий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400" b="1" spc="-10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Рекомендации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3280"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45"/>
                        </a:spcBef>
                        <a:buAutoNum type="arabicPeriod"/>
                        <a:tabLst>
                          <a:tab pos="434340" algn="l"/>
                        </a:tabLst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Полезные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организмы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434340" algn="l"/>
                        </a:tabLst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Вредные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организмы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43434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Приемы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выращивания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434340" algn="l"/>
                        </a:tabLst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Травмы,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нарушения,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ЗОЖ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4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Собрать</a:t>
                      </a:r>
                      <a:r>
                        <a:rPr sz="2400" u="heavy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перечни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389890" indent="-29972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3905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Организмов: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дождевой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червь…</a:t>
                      </a:r>
                    </a:p>
                    <a:p>
                      <a:pPr marL="389890" indent="-29972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3905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Организмов: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лямблии, токсоплазмы…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389890" indent="-29972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3905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Приемов: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окучивание…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389890" indent="-29972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390525" algn="l"/>
                        </a:tabLst>
                      </a:pPr>
                      <a:r>
                        <a:rPr sz="2400" spc="-30" dirty="0">
                          <a:latin typeface="Calibri"/>
                          <a:cs typeface="Calibri"/>
                        </a:rPr>
                        <a:t>Травм: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кровотечения,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 err="1" smtClean="0">
                          <a:latin typeface="Calibri"/>
                          <a:cs typeface="Calibri"/>
                        </a:rPr>
                        <a:t>лордоз</a:t>
                      </a:r>
                      <a:r>
                        <a:rPr sz="2400" spc="-15" dirty="0" smtClean="0">
                          <a:latin typeface="Calibri"/>
                          <a:cs typeface="Calibri"/>
                        </a:rPr>
                        <a:t>…</a:t>
                      </a:r>
                      <a:r>
                        <a:rPr lang="ru-RU" sz="2400" spc="0" baseline="0" dirty="0" smtClean="0"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marL="90170" indent="0">
                        <a:lnSpc>
                          <a:spcPct val="100000"/>
                        </a:lnSpc>
                        <a:spcBef>
                          <a:spcPts val="25"/>
                        </a:spcBef>
                        <a:buNone/>
                        <a:tabLst>
                          <a:tab pos="390525" algn="l"/>
                        </a:tabLst>
                      </a:pPr>
                      <a:r>
                        <a:rPr sz="2400" u="heavy" spc="-15" dirty="0" err="1" smtClean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Сделать</a:t>
                      </a:r>
                      <a:r>
                        <a:rPr lang="ru-RU" sz="2400" u="heavy" spc="-10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таблицы</a:t>
                      </a:r>
                      <a:r>
                        <a:rPr sz="2400" spc="-5" dirty="0" smtClean="0">
                          <a:latin typeface="Calibri"/>
                          <a:cs typeface="Calibri"/>
                        </a:rPr>
                        <a:t> </a:t>
                      </a:r>
                      <a:endParaRPr lang="ru-RU" sz="2400" spc="-5" dirty="0" smtClean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8901031"/>
              </p:ext>
            </p:extLst>
          </p:nvPr>
        </p:nvGraphicFramePr>
        <p:xfrm>
          <a:off x="4867563" y="4729583"/>
          <a:ext cx="702887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072">
                  <a:extLst>
                    <a:ext uri="{9D8B030D-6E8A-4147-A177-3AD203B41FA5}">
                      <a16:colId xmlns:a16="http://schemas.microsoft.com/office/drawing/2014/main" xmlns="" val="3457010314"/>
                    </a:ext>
                  </a:extLst>
                </a:gridCol>
                <a:gridCol w="3713019">
                  <a:extLst>
                    <a:ext uri="{9D8B030D-6E8A-4147-A177-3AD203B41FA5}">
                      <a16:colId xmlns:a16="http://schemas.microsoft.com/office/drawing/2014/main" xmlns="" val="2335558550"/>
                    </a:ext>
                  </a:extLst>
                </a:gridCol>
                <a:gridCol w="2179780">
                  <a:extLst>
                    <a:ext uri="{9D8B030D-6E8A-4147-A177-3AD203B41FA5}">
                      <a16:colId xmlns:a16="http://schemas.microsoft.com/office/drawing/2014/main" xmlns="" val="2841789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организма/</a:t>
                      </a:r>
                      <a:r>
                        <a:rPr lang="ru-RU" baseline="0" dirty="0" err="1" smtClean="0"/>
                        <a:t>агроприема</a:t>
                      </a:r>
                      <a:r>
                        <a:rPr lang="ru-RU" baseline="0" dirty="0" smtClean="0"/>
                        <a:t>/патологии/травмы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Значение/причина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7553877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5" y="154040"/>
            <a:ext cx="60355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733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5092" y="4258034"/>
            <a:ext cx="51396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Предполагает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развёрнутый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1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аргументированный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ответ</a:t>
            </a:r>
            <a:r>
              <a:rPr kumimoji="0" lang="ru-RU" sz="16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(2 балла)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6649" y="1081204"/>
            <a:ext cx="4407601" cy="35702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2125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456565" algn="l"/>
                <a:tab pos="457200" algn="l"/>
              </a:tabLst>
              <a:defRPr/>
            </a:pPr>
            <a:r>
              <a:rPr kumimoji="0" lang="ru-RU" sz="1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АЛГОРИТМ</a:t>
            </a:r>
          </a:p>
          <a:p>
            <a:pPr marL="456565" marR="0" lvl="0" indent="-456565" algn="l" defTabSz="914400" rtl="0" eaLnBrk="1" fontAlgn="auto" latinLnBrk="0" hangingPunct="1">
              <a:lnSpc>
                <a:spcPts val="212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lang="ru-RU" spc="-5" dirty="0" smtClean="0">
                <a:solidFill>
                  <a:prstClr val="black"/>
                </a:solidFill>
                <a:latin typeface="Calibri"/>
                <a:cs typeface="Calibri"/>
              </a:rPr>
              <a:t>Прочитать 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задание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полностью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6565" marR="0" lvl="0" indent="-456565" algn="l" defTabSz="914400" rtl="0" eaLnBrk="1" fontAlgn="auto" latinLnBrk="0" hangingPunct="1">
              <a:lnSpc>
                <a:spcPts val="21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kumimoji="0" sz="1800" b="0" i="0" u="none" strike="noStrike" kern="1200" cap="none" spc="-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Выдел</a:t>
            </a:r>
            <a:r>
              <a:rPr kumimoji="0" lang="ru-RU" sz="1800" b="0" i="0" u="none" strike="noStrike" kern="1200" cap="none" spc="-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ить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800" b="0" i="0" u="none" strike="noStrike" kern="1200" cap="none" spc="-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подчерк</a:t>
            </a:r>
            <a:r>
              <a:rPr kumimoji="0" lang="ru-RU" sz="1800" b="0" i="0" u="none" strike="noStrike" kern="1200" cap="none" spc="-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нуть</a:t>
            </a:r>
            <a:r>
              <a:rPr kumimoji="0" sz="1800" b="0" i="0" u="none" strike="noStrike" kern="1200" cap="none" spc="36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все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условия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задачи</a:t>
            </a:r>
          </a:p>
          <a:p>
            <a:pPr marL="456565" marR="0" lvl="0" indent="-456565" algn="l" defTabSz="914400" rtl="0" eaLnBrk="1" fontAlgn="auto" latinLnBrk="0" hangingPunct="1">
              <a:lnSpc>
                <a:spcPts val="2125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456565" algn="l"/>
                <a:tab pos="457200" algn="l"/>
              </a:tabLst>
              <a:defRPr/>
            </a:pPr>
            <a:r>
              <a:rPr lang="ru-RU" spc="-10" dirty="0" smtClean="0">
                <a:solidFill>
                  <a:prstClr val="black"/>
                </a:solidFill>
                <a:latin typeface="Calibri"/>
                <a:cs typeface="Calibri"/>
              </a:rPr>
              <a:t>Пронумеровать </a:t>
            </a:r>
            <a:r>
              <a:rPr kumimoji="0" sz="18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все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вопросы</a:t>
            </a:r>
          </a:p>
          <a:p>
            <a:pPr marL="456565" marR="0" lvl="0" indent="-456565" algn="l" defTabSz="914400" rtl="0" eaLnBrk="1" fontAlgn="auto" latinLnBrk="0" hangingPunct="1">
              <a:lnSpc>
                <a:spcPts val="21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456565" algn="l"/>
                <a:tab pos="457200" algn="l"/>
              </a:tabLst>
              <a:defRPr/>
            </a:pPr>
            <a:r>
              <a:rPr kumimoji="0" sz="1800" b="0" i="0" u="none" strike="noStrike" kern="1200" cap="none" spc="-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Устанав</a:t>
            </a:r>
            <a:r>
              <a:rPr kumimoji="0" lang="ru-RU" sz="1800" b="0" i="0" u="none" strike="noStrike" kern="1200" cap="none" spc="-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ить</a:t>
            </a:r>
            <a:r>
              <a:rPr kumimoji="0" sz="1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причинно-</a:t>
            </a:r>
          </a:p>
          <a:p>
            <a:pPr marL="457200" marR="278765" lvl="0" indent="0" algn="l" defTabSz="914400" rtl="0" eaLnBrk="1" fontAlgn="auto" latinLnBrk="0" hangingPunct="1">
              <a:lnSpc>
                <a:spcPct val="1004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следственные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связи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между </a:t>
            </a:r>
            <a:r>
              <a:rPr kumimoji="0" sz="1800" b="0" i="0" u="none" strike="noStrike" kern="1200" cap="none" spc="-3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описанными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явлениями</a:t>
            </a:r>
            <a:r>
              <a:rPr kumimoji="0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выясн</a:t>
            </a:r>
            <a:r>
              <a:rPr kumimoji="0" lang="ru-RU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ить</a:t>
            </a:r>
            <a:r>
              <a:rPr kumimoji="0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суть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эксперимента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6565" marR="0" lvl="0" indent="-456565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>
                <a:tab pos="456565" algn="l"/>
                <a:tab pos="457200" algn="l"/>
              </a:tabLst>
              <a:defRPr/>
            </a:pPr>
            <a:r>
              <a:rPr lang="ru-RU" spc="-15" dirty="0" smtClean="0">
                <a:solidFill>
                  <a:prstClr val="black"/>
                </a:solidFill>
                <a:latin typeface="Calibri"/>
                <a:cs typeface="Calibri"/>
              </a:rPr>
              <a:t>Сделать </a:t>
            </a:r>
            <a:r>
              <a:rPr kumimoji="0" sz="1800" b="0" i="0" u="none" strike="noStrike" kern="1200" cap="none" spc="-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выводы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6565" marR="0" lvl="0" indent="-456565" algn="l" defTabSz="914400" rtl="0" eaLnBrk="1" fontAlgn="auto" latinLnBrk="0" hangingPunct="1">
              <a:lnSpc>
                <a:spcPts val="2125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>
                <a:tab pos="456565" algn="l"/>
                <a:tab pos="457200" algn="l"/>
              </a:tabLst>
              <a:defRPr/>
            </a:pPr>
            <a:r>
              <a:rPr kumimoji="0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Запис</a:t>
            </a:r>
            <a:r>
              <a:rPr kumimoji="0" lang="ru-RU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ать</a:t>
            </a:r>
            <a:r>
              <a:rPr kumimoji="0" lang="ru-RU" sz="1800" b="0" i="0" u="none" strike="noStrike" kern="1200" cap="none" spc="-5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ответ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6565" marR="0" lvl="0" indent="-456565" algn="l" defTabSz="914400" rtl="0" eaLnBrk="1" fontAlgn="auto" latinLnBrk="0" hangingPunct="1">
              <a:lnSpc>
                <a:spcPts val="21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>
                <a:tab pos="456565" algn="l"/>
                <a:tab pos="457200" algn="l"/>
              </a:tabLst>
              <a:defRPr/>
            </a:pPr>
            <a:r>
              <a:rPr kumimoji="0" sz="1800" b="0" i="0" u="sng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Пров</a:t>
            </a:r>
            <a:r>
              <a:rPr kumimoji="0" lang="ru-RU" sz="1800" b="0" i="0" u="sng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ерить</a:t>
            </a:r>
            <a:r>
              <a:rPr kumimoji="0" sz="1800" b="0" i="0" u="sng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kumimoji="0" sz="1800" b="0" i="0" u="sng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(</a:t>
            </a:r>
            <a:r>
              <a:rPr kumimoji="0" lang="ru-RU" sz="1800" b="0" i="0" u="sng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прочитать </a:t>
            </a:r>
            <a:r>
              <a:rPr lang="ru-RU" u="sng" spc="-5" dirty="0" smtClean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задание-сопоставить с ответом</a:t>
            </a:r>
            <a:r>
              <a:rPr kumimoji="0" sz="1800" b="0" i="0" u="sng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6863" y="170661"/>
            <a:ext cx="9579573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94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Проверяет </a:t>
            </a:r>
            <a:r>
              <a:rPr kumimoji="0" sz="1800" b="1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умение</a:t>
            </a:r>
            <a:r>
              <a:rPr kumimoji="0" sz="1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использовать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научные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методы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с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целью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изучения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биологических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объектов,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явлений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процессов: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наблюдение,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описание,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проведение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несложных </a:t>
            </a:r>
            <a:r>
              <a:rPr kumimoji="0" sz="1800" b="1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биологических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экспериментов.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5727" y="1380274"/>
            <a:ext cx="5668645" cy="9880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ts val="153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Учёные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изучали влияние бактерий,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поражающих клетки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печени, на развитие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гепатита</a:t>
            </a:r>
            <a:r>
              <a:rPr kumimoji="0" sz="16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</a:t>
            </a:r>
            <a:r>
              <a:rPr kumimoji="0" sz="16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мышей.</a:t>
            </a:r>
            <a:r>
              <a:rPr kumimoji="0" sz="16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Одной</a:t>
            </a:r>
            <a:r>
              <a:rPr kumimoji="0" sz="16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группе</a:t>
            </a:r>
            <a:r>
              <a:rPr kumimoji="0" sz="16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мышей</a:t>
            </a:r>
            <a:r>
              <a:rPr kumimoji="0" sz="16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давали</a:t>
            </a:r>
            <a:r>
              <a:rPr kumimoji="0" sz="16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культуру</a:t>
            </a:r>
            <a:r>
              <a:rPr kumimoji="0" sz="16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бактерий</a:t>
            </a:r>
            <a:r>
              <a:rPr kumimoji="0" sz="16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</a:t>
            </a:r>
            <a:r>
              <a:rPr kumimoji="0" sz="16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едой, </a:t>
            </a:r>
            <a:r>
              <a:rPr kumimoji="0" sz="1600" b="0" i="0" u="none" strike="noStrike" kern="1200" cap="none" spc="-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второй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–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контрольной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–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давали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бактерии,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предварительно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убитые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кипячением.</a:t>
            </a:r>
            <a:r>
              <a:rPr kumimoji="0" sz="1600" b="0" i="0" u="none" strike="noStrike" kern="1200" cap="none" spc="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Выяснилось,</a:t>
            </a:r>
            <a:r>
              <a:rPr kumimoji="0" sz="1600" b="0" i="0" u="none" strike="noStrike" kern="1200" cap="none" spc="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что</a:t>
            </a:r>
            <a:r>
              <a:rPr kumimoji="0" sz="1600" b="0" i="0" u="none" strike="noStrike" kern="1200" cap="none" spc="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количество</a:t>
            </a:r>
            <a:r>
              <a:rPr kumimoji="0" sz="1600" b="0" i="0" u="none" strike="noStrike" kern="1200" cap="none" spc="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изменённых</a:t>
            </a:r>
            <a:r>
              <a:rPr kumimoji="0" sz="1600" b="0" i="0" u="none" strike="noStrike" kern="1200" cap="none" spc="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клеток</a:t>
            </a:r>
            <a:r>
              <a:rPr kumimoji="0" sz="1600" b="0" i="0" u="none" strike="noStrike" kern="1200" cap="none" spc="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sz="1600" b="0" i="0" u="none" strike="noStrike" kern="1200" cap="none" spc="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печени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5092" y="2337573"/>
            <a:ext cx="566928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3294" algn="l"/>
                <a:tab pos="1530985" algn="l"/>
                <a:tab pos="2346960" algn="l"/>
                <a:tab pos="2768600" algn="l"/>
                <a:tab pos="3687445" algn="l"/>
                <a:tab pos="4440555" algn="l"/>
                <a:tab pos="5481320" algn="l"/>
              </a:tabLst>
              <a:defRPr/>
            </a:pP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та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но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я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че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нь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бо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льши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ри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</a:t>
            </a:r>
            <a:r>
              <a:rPr kumimoji="0" sz="1600" b="0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араже</a:t>
            </a:r>
            <a:r>
              <a:rPr kumimoji="0" sz="1600" b="0" i="0" u="none" strike="noStrike" kern="1200" cap="none" spc="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</a:t>
            </a:r>
            <a:r>
              <a:rPr kumimoji="0" sz="1600" b="0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kumimoji="0" sz="1600" b="0" i="0" u="none" strike="noStrike" kern="1200" cap="none" spc="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lang="ru-RU" sz="16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жи</a:t>
            </a:r>
            <a:r>
              <a:rPr kumimoji="0" sz="1600" b="0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sz="1600" b="0" i="0" u="none" strike="noStrike" kern="1200" cap="none" spc="2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ы</a:t>
            </a:r>
            <a:r>
              <a:rPr kumimoji="0" sz="1600" b="0" i="0" u="none" strike="noStrike" kern="1200" cap="none" spc="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</a:t>
            </a:r>
            <a:r>
              <a:rPr kumimoji="0" sz="1600" b="0" i="0" u="none" strike="noStrike" kern="1200" cap="none" spc="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ба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ерия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ми,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5092" y="2866308"/>
            <a:ext cx="3870325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не меняется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мышей, получавших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убитую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культуру</a:t>
            </a:r>
            <a:r>
              <a:rPr kumimoji="0" sz="13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5092" y="3437111"/>
            <a:ext cx="5669915" cy="6172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ts val="153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Какой</a:t>
            </a:r>
            <a:r>
              <a:rPr kumimoji="0" sz="16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вывод </a:t>
            </a:r>
            <a:r>
              <a:rPr kumimoji="0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можно </a:t>
            </a:r>
            <a:r>
              <a:rPr kumimoji="0" sz="16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сделать </a:t>
            </a:r>
            <a:r>
              <a:rPr kumimoji="0" sz="16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из </a:t>
            </a:r>
            <a:r>
              <a:rPr kumimoji="0" sz="16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этого </a:t>
            </a:r>
            <a:r>
              <a:rPr kumimoji="0" sz="16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исследования? </a:t>
            </a:r>
            <a:r>
              <a:rPr kumimoji="0" sz="16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Объясните, </a:t>
            </a:r>
            <a:r>
              <a:rPr kumimoji="0" sz="16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почему </a:t>
            </a:r>
            <a:r>
              <a:rPr kumimoji="0" sz="1600" b="0" i="0" u="none" strike="noStrike" kern="1200" cap="none" spc="-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качестве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контроля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использовались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убитые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кипячением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бактерии,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 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не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просто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вода.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7981" y="1494773"/>
            <a:ext cx="420370" cy="241935"/>
          </a:xfrm>
          <a:prstGeom prst="rect">
            <a:avLst/>
          </a:prstGeom>
          <a:ln w="8864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125095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23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7981" y="204866"/>
            <a:ext cx="29470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Задание</a:t>
            </a:r>
            <a:r>
              <a:rPr spc="-20" dirty="0"/>
              <a:t> </a:t>
            </a:r>
            <a:r>
              <a:rPr dirty="0" smtClean="0"/>
              <a:t>23</a:t>
            </a:r>
            <a:endParaRPr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25092" y="4842996"/>
            <a:ext cx="1058915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ОШИБКИ</a:t>
            </a:r>
          </a:p>
          <a:p>
            <a:r>
              <a:rPr lang="ru-RU" dirty="0" smtClean="0"/>
              <a:t>1. Путают результат с выводом (</a:t>
            </a:r>
            <a:r>
              <a:rPr lang="ru-RU" b="1" u="sng" dirty="0" smtClean="0"/>
              <a:t>результат</a:t>
            </a:r>
            <a:r>
              <a:rPr lang="ru-RU" dirty="0" smtClean="0"/>
              <a:t>– то, что мы наблюдали, а </a:t>
            </a:r>
            <a:r>
              <a:rPr lang="ru-RU" b="1" u="sng" dirty="0" smtClean="0"/>
              <a:t>вывод</a:t>
            </a:r>
            <a:r>
              <a:rPr lang="ru-RU" dirty="0" smtClean="0"/>
              <a:t> – ответ  на вопрос «Что хотел узнать ученый?»).</a:t>
            </a:r>
          </a:p>
          <a:p>
            <a:r>
              <a:rPr lang="ru-RU" dirty="0" smtClean="0"/>
              <a:t>2. Допускают биологические ошибки, связанные   с неумением выражать свои мысли</a:t>
            </a:r>
          </a:p>
          <a:p>
            <a:r>
              <a:rPr lang="ru-RU" dirty="0" smtClean="0"/>
              <a:t>3. Не полностью  описанная  зависимость (если задание с графиком, таблицей)</a:t>
            </a:r>
          </a:p>
          <a:p>
            <a:endParaRPr lang="ru-RU" dirty="0" smtClean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8" y="5248536"/>
            <a:ext cx="60355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36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object 20"/>
          <p:cNvGrpSpPr/>
          <p:nvPr/>
        </p:nvGrpSpPr>
        <p:grpSpPr>
          <a:xfrm>
            <a:off x="286888" y="193201"/>
            <a:ext cx="11794276" cy="3449897"/>
            <a:chOff x="417828" y="3263000"/>
            <a:chExt cx="11592169" cy="3449897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828" y="3263000"/>
              <a:ext cx="1237675" cy="14510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237972" y="3850317"/>
              <a:ext cx="4772025" cy="2862580"/>
            </a:xfrm>
            <a:custGeom>
              <a:avLst/>
              <a:gdLst/>
              <a:ahLst/>
              <a:cxnLst/>
              <a:rect l="l" t="t" r="r" b="b"/>
              <a:pathLst>
                <a:path w="4772025" h="2862579">
                  <a:moveTo>
                    <a:pt x="4771506" y="0"/>
                  </a:moveTo>
                  <a:lnTo>
                    <a:pt x="0" y="0"/>
                  </a:lnTo>
                  <a:lnTo>
                    <a:pt x="0" y="2862322"/>
                  </a:lnTo>
                  <a:lnTo>
                    <a:pt x="4771506" y="2862322"/>
                  </a:lnTo>
                  <a:lnTo>
                    <a:pt x="4771506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76622" y="236766"/>
            <a:ext cx="5702436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marR="0" lvl="0" indent="-26352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B0F0"/>
              </a:buClr>
              <a:buSzTx/>
              <a:buFont typeface="Calibri"/>
              <a:buAutoNum type="arabicParenR"/>
              <a:tabLst>
                <a:tab pos="27622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растет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(чем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больше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Х,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тем больше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прямая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пропорциональная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зависимость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6225" marR="0" lvl="0" indent="-263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0F90"/>
              </a:buClr>
              <a:buSzTx/>
              <a:buFont typeface="Calibri"/>
              <a:buAutoNum type="arabicParenR" startAt="2"/>
              <a:tabLst>
                <a:tab pos="27622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изменяется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(Y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зависит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от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8191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Tx/>
              <a:buFont typeface="Calibri"/>
              <a:buAutoNum type="arabicParenR" startAt="2"/>
              <a:tabLst>
                <a:tab pos="27622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уменьшается (чем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больше…)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</a:t>
            </a:r>
            <a:r>
              <a:rPr kumimoji="0" sz="2000" b="0" i="0" u="none" strike="noStrike" kern="1200" cap="none" spc="-4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обратная…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5623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Calibri"/>
              <a:buAutoNum type="arabicParenR" startAt="2"/>
              <a:tabLst>
                <a:tab pos="27622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растет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определенного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предела, </a:t>
            </a:r>
            <a:r>
              <a:rPr kumimoji="0" sz="2000" b="0" i="0" u="none" strike="noStrike" kern="1200" cap="none" spc="-4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после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которого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остается постоянной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5623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/>
              <a:buAutoNum type="arabicParenR" startAt="2"/>
              <a:tabLst>
                <a:tab pos="27622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растет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определенного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предела, </a:t>
            </a:r>
            <a:r>
              <a:rPr kumimoji="0" sz="2000" b="0" i="0" u="none" strike="noStrike" kern="1200" cap="none" spc="-4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после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которого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уменьшается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4695" y="137638"/>
            <a:ext cx="1984790" cy="145101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29130" y="123172"/>
            <a:ext cx="2147491" cy="1479947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82375" y="1788969"/>
            <a:ext cx="6515589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09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Желателен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тренинг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формулировки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минимального набора зависимостей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3508785"/>
              </p:ext>
            </p:extLst>
          </p:nvPr>
        </p:nvGraphicFramePr>
        <p:xfrm>
          <a:off x="466148" y="3906322"/>
          <a:ext cx="11412910" cy="2808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346">
                  <a:extLst>
                    <a:ext uri="{9D8B030D-6E8A-4147-A177-3AD203B41FA5}">
                      <a16:colId xmlns:a16="http://schemas.microsoft.com/office/drawing/2014/main" xmlns="" val="3887760236"/>
                    </a:ext>
                  </a:extLst>
                </a:gridCol>
                <a:gridCol w="1940403">
                  <a:extLst>
                    <a:ext uri="{9D8B030D-6E8A-4147-A177-3AD203B41FA5}">
                      <a16:colId xmlns:a16="http://schemas.microsoft.com/office/drawing/2014/main" xmlns="" val="1988712020"/>
                    </a:ext>
                  </a:extLst>
                </a:gridCol>
                <a:gridCol w="1769285">
                  <a:extLst>
                    <a:ext uri="{9D8B030D-6E8A-4147-A177-3AD203B41FA5}">
                      <a16:colId xmlns:a16="http://schemas.microsoft.com/office/drawing/2014/main" xmlns="" val="2371051681"/>
                    </a:ext>
                  </a:extLst>
                </a:gridCol>
                <a:gridCol w="2669309">
                  <a:extLst>
                    <a:ext uri="{9D8B030D-6E8A-4147-A177-3AD203B41FA5}">
                      <a16:colId xmlns:a16="http://schemas.microsoft.com/office/drawing/2014/main" xmlns="" val="2710860626"/>
                    </a:ext>
                  </a:extLst>
                </a:gridCol>
                <a:gridCol w="2559567">
                  <a:extLst>
                    <a:ext uri="{9D8B030D-6E8A-4147-A177-3AD203B41FA5}">
                      <a16:colId xmlns:a16="http://schemas.microsoft.com/office/drawing/2014/main" xmlns="" val="2286048888"/>
                    </a:ext>
                  </a:extLst>
                </a:gridCol>
              </a:tblGrid>
              <a:tr h="280851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Цель</a:t>
                      </a:r>
                      <a:endParaRPr sz="18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90805" marR="135890">
                        <a:lnSpc>
                          <a:spcPct val="100400"/>
                        </a:lnSpc>
                      </a:pPr>
                      <a:r>
                        <a:rPr lang="ru-RU" sz="1800" spc="-1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хотел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узнать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ученый?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endParaRPr lang="ru-RU" sz="1800" spc="5" dirty="0" smtClean="0">
                        <a:latin typeface="Calibri"/>
                        <a:cs typeface="Calibri"/>
                      </a:endParaRPr>
                    </a:p>
                    <a:p>
                      <a:pPr marL="90805" marR="135890">
                        <a:lnSpc>
                          <a:spcPct val="100400"/>
                        </a:lnSpc>
                      </a:pPr>
                      <a:r>
                        <a:rPr sz="1800" spc="-5" dirty="0" err="1" smtClean="0">
                          <a:latin typeface="Calibri"/>
                          <a:cs typeface="Calibri"/>
                        </a:rPr>
                        <a:t>Какую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гипотезу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хотел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проверить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 err="1">
                          <a:latin typeface="Calibri"/>
                          <a:cs typeface="Calibri"/>
                        </a:rPr>
                        <a:t>ученый</a:t>
                      </a:r>
                      <a:r>
                        <a:rPr sz="1800" dirty="0" smtClean="0">
                          <a:latin typeface="Calibri"/>
                          <a:cs typeface="Calibri"/>
                        </a:rPr>
                        <a:t>?</a:t>
                      </a:r>
                      <a:r>
                        <a:rPr lang="ru-RU" sz="1800" dirty="0" smtClean="0">
                          <a:latin typeface="Calibri"/>
                          <a:cs typeface="Calibri"/>
                        </a:rPr>
                        <a:t>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05410">
                        <a:lnSpc>
                          <a:spcPct val="99400"/>
                        </a:lnSpc>
                        <a:spcBef>
                          <a:spcPts val="275"/>
                        </a:spcBef>
                      </a:pPr>
                      <a:r>
                        <a:rPr lang="ru-RU" sz="1800" spc="-1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Объект</a:t>
                      </a:r>
                    </a:p>
                    <a:p>
                      <a:pPr marL="90805" marR="105410">
                        <a:lnSpc>
                          <a:spcPct val="99400"/>
                        </a:lnSpc>
                        <a:spcBef>
                          <a:spcPts val="275"/>
                        </a:spcBef>
                      </a:pPr>
                      <a:endParaRPr lang="ru-RU" sz="1800" spc="-10" dirty="0" smtClean="0">
                        <a:latin typeface="Calibri"/>
                        <a:cs typeface="Calibri"/>
                      </a:endParaRPr>
                    </a:p>
                    <a:p>
                      <a:pPr marL="90805" marR="105410">
                        <a:lnSpc>
                          <a:spcPct val="99400"/>
                        </a:lnSpc>
                        <a:spcBef>
                          <a:spcPts val="275"/>
                        </a:spcBef>
                      </a:pPr>
                      <a:r>
                        <a:rPr lang="ru-RU" sz="1800" spc="-1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Какой</a:t>
                      </a:r>
                      <a:r>
                        <a:rPr sz="1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объект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изучал?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(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би</a:t>
                      </a:r>
                      <a:r>
                        <a:rPr sz="1800" spc="-35" dirty="0" err="1" smtClean="0"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л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оги</a:t>
                      </a:r>
                      <a:r>
                        <a:rPr sz="1800" spc="5" dirty="0" err="1" smtClean="0">
                          <a:latin typeface="Calibri"/>
                          <a:cs typeface="Calibri"/>
                        </a:rPr>
                        <a:t>ч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еский</a:t>
                      </a:r>
                      <a:r>
                        <a:rPr sz="18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объект,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err="1">
                          <a:latin typeface="Calibri"/>
                          <a:cs typeface="Calibri"/>
                        </a:rPr>
                        <a:t>процесс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)</a:t>
                      </a:r>
                      <a:r>
                        <a:rPr lang="ru-RU" sz="1800" spc="-5" dirty="0" smtClean="0">
                          <a:latin typeface="Calibri"/>
                          <a:cs typeface="Calibri"/>
                        </a:rPr>
                        <a:t>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67640">
                        <a:lnSpc>
                          <a:spcPct val="99400"/>
                        </a:lnSpc>
                        <a:spcBef>
                          <a:spcPts val="275"/>
                        </a:spcBef>
                      </a:pPr>
                      <a:r>
                        <a:rPr lang="ru-RU" sz="1800" spc="-5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Условия</a:t>
                      </a:r>
                    </a:p>
                    <a:p>
                      <a:pPr marL="90805" marR="167640">
                        <a:lnSpc>
                          <a:spcPct val="99400"/>
                        </a:lnSpc>
                        <a:spcBef>
                          <a:spcPts val="275"/>
                        </a:spcBef>
                      </a:pPr>
                      <a:endParaRPr lang="ru-RU" sz="1800" spc="-5" dirty="0" smtClean="0">
                        <a:latin typeface="Calibri"/>
                        <a:cs typeface="Calibri"/>
                      </a:endParaRPr>
                    </a:p>
                    <a:p>
                      <a:pPr marL="90805" marR="167640">
                        <a:lnSpc>
                          <a:spcPct val="99400"/>
                        </a:lnSpc>
                        <a:spcBef>
                          <a:spcPts val="275"/>
                        </a:spcBef>
                      </a:pPr>
                      <a:r>
                        <a:rPr sz="1800" spc="-5" dirty="0" err="1" smtClean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err="1">
                          <a:latin typeface="Calibri"/>
                          <a:cs typeface="Calibri"/>
                        </a:rPr>
                        <a:t>условия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err="1" smtClean="0">
                          <a:latin typeface="Calibri"/>
                          <a:cs typeface="Calibri"/>
                        </a:rPr>
                        <a:t>у</a:t>
                      </a:r>
                      <a:r>
                        <a:rPr sz="1800" spc="5" dirty="0" err="1" smtClean="0">
                          <a:latin typeface="Calibri"/>
                          <a:cs typeface="Calibri"/>
                        </a:rPr>
                        <a:t>ч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итывал</a:t>
                      </a:r>
                      <a:r>
                        <a:rPr lang="ru-RU" sz="18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 smtClean="0">
                          <a:latin typeface="Calibri"/>
                          <a:cs typeface="Calibri"/>
                        </a:rPr>
                        <a:t>?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0805" marR="397510">
                        <a:lnSpc>
                          <a:spcPts val="2090"/>
                        </a:lnSpc>
                      </a:pP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8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?</a:t>
                      </a:r>
                    </a:p>
                  </a:txBody>
                  <a:tcPr marL="0" marR="0" marT="349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marR="354965" indent="-52705">
                        <a:lnSpc>
                          <a:spcPts val="2090"/>
                        </a:lnSpc>
                        <a:spcBef>
                          <a:spcPts val="390"/>
                        </a:spcBef>
                      </a:pPr>
                      <a:r>
                        <a:rPr lang="ru-RU" sz="1800" spc="-1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Результат</a:t>
                      </a:r>
                    </a:p>
                    <a:p>
                      <a:pPr marL="143510" marR="354965" indent="-52705">
                        <a:lnSpc>
                          <a:spcPts val="2090"/>
                        </a:lnSpc>
                        <a:spcBef>
                          <a:spcPts val="390"/>
                        </a:spcBef>
                      </a:pPr>
                      <a:endParaRPr lang="ru-RU" sz="1800" spc="-10" dirty="0" smtClean="0">
                        <a:latin typeface="Calibri"/>
                        <a:cs typeface="Calibri"/>
                      </a:endParaRPr>
                    </a:p>
                    <a:p>
                      <a:pPr marL="143510" marR="354965" indent="-52705">
                        <a:lnSpc>
                          <a:spcPts val="2090"/>
                        </a:lnSpc>
                        <a:spcBef>
                          <a:spcPts val="390"/>
                        </a:spcBef>
                      </a:pP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Какой</a:t>
                      </a:r>
                      <a:r>
                        <a:rPr sz="1800" spc="-6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результат(ы)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он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получил?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1440" marR="227965">
                        <a:lnSpc>
                          <a:spcPts val="2210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Что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наблюдалось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и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зафиксировано?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13360" indent="-122555">
                        <a:lnSpc>
                          <a:spcPts val="2005"/>
                        </a:lnSpc>
                        <a:buChar char="-"/>
                        <a:tabLst>
                          <a:tab pos="213995" algn="l"/>
                        </a:tabLst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Текстовое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описание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13360" indent="-122555">
                        <a:lnSpc>
                          <a:spcPts val="2125"/>
                        </a:lnSpc>
                        <a:spcBef>
                          <a:spcPts val="50"/>
                        </a:spcBef>
                        <a:buChar char="-"/>
                        <a:tabLst>
                          <a:tab pos="213995" algn="l"/>
                        </a:tabLst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Таблица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13360" indent="-122555">
                        <a:lnSpc>
                          <a:spcPts val="2125"/>
                        </a:lnSpc>
                        <a:buChar char="-"/>
                        <a:tabLst>
                          <a:tab pos="213995" algn="l"/>
                        </a:tabLst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График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Вывод</a:t>
                      </a:r>
                      <a:endParaRPr sz="18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90805" marR="127635">
                        <a:lnSpc>
                          <a:spcPct val="994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Что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узнал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FFFF00"/>
                            </a:solidFill>
                          </a:uFill>
                          <a:latin typeface="Calibri"/>
                          <a:cs typeface="Calibri"/>
                        </a:rPr>
                        <a:t>ученый?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Подтвер</a:t>
                      </a:r>
                      <a:r>
                        <a:rPr sz="1800" spc="-5" dirty="0" err="1" smtClean="0">
                          <a:latin typeface="Calibri"/>
                          <a:cs typeface="Calibri"/>
                        </a:rPr>
                        <a:t>дилась</a:t>
                      </a:r>
                      <a:r>
                        <a:rPr sz="1800" spc="-7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ли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гипотеза?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4256771"/>
                  </a:ext>
                </a:extLst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776637" y="2801816"/>
            <a:ext cx="219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45"/>
              </a:spcBef>
            </a:pPr>
            <a:r>
              <a:rPr lang="ru-RU" sz="2400" b="1" kern="0" spc="-10" dirty="0">
                <a:solidFill>
                  <a:srgbClr val="2D2B8D"/>
                </a:solidFill>
                <a:cs typeface="Calibri"/>
              </a:rPr>
              <a:t>Рекомендации</a:t>
            </a:r>
            <a:endParaRPr lang="ru-RU" sz="2400" kern="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Стрелка вверх 34"/>
          <p:cNvSpPr/>
          <p:nvPr/>
        </p:nvSpPr>
        <p:spPr>
          <a:xfrm>
            <a:off x="2743200" y="2354119"/>
            <a:ext cx="230909" cy="5452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2766290" y="3207839"/>
            <a:ext cx="207819" cy="637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59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67834" y="160227"/>
            <a:ext cx="9748520" cy="5625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94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01235" algn="l"/>
              </a:tabLst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умение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работать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научно-популярными	текстами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биологического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содержания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(понимать,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сравнивать,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обобщать</a:t>
            </a:r>
            <a:r>
              <a:rPr kumimoji="0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5289" y="1752209"/>
            <a:ext cx="5315352" cy="30444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2135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456565" algn="l"/>
                <a:tab pos="457200" algn="l"/>
              </a:tabLst>
              <a:defRPr/>
            </a:pPr>
            <a:r>
              <a:rPr kumimoji="0" lang="ru-RU" sz="1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АЛГОРИТМ</a:t>
            </a:r>
          </a:p>
          <a:p>
            <a:pPr marL="456565" marR="0" lvl="0" indent="-456565" algn="l" defTabSz="914400" rtl="0" eaLnBrk="1" fontAlgn="auto" latinLnBrk="0" hangingPunct="1">
              <a:lnSpc>
                <a:spcPts val="213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lang="ru-RU" spc="-5" dirty="0" smtClean="0">
                <a:solidFill>
                  <a:prstClr val="black"/>
                </a:solidFill>
                <a:latin typeface="Calibri"/>
                <a:cs typeface="Calibri"/>
              </a:rPr>
              <a:t>Прочитать 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sng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внимательно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текст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6565" marR="0" lvl="0" indent="-456565" algn="l" defTabSz="914400" rtl="0" eaLnBrk="1" fontAlgn="auto" latinLnBrk="0" hangingPunct="1">
              <a:lnSpc>
                <a:spcPts val="2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lang="ru-RU" spc="-5" dirty="0" smtClean="0">
                <a:solidFill>
                  <a:prstClr val="black"/>
                </a:solidFill>
                <a:latin typeface="Calibri"/>
                <a:cs typeface="Calibri"/>
              </a:rPr>
              <a:t>Прочитать </a:t>
            </a:r>
            <a:r>
              <a:rPr kumimoji="0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задание/вопросы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полностью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65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kumimoji="0" sz="1800" b="0" i="0" u="none" strike="noStrike" kern="1200" cap="none" spc="-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lang="ru-RU" sz="1800" b="0" i="0" u="none" strike="noStrike" kern="1200" cap="none" spc="-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йти</a:t>
            </a:r>
            <a:r>
              <a:rPr kumimoji="0" lang="ru-RU" sz="1800" b="0" i="0" u="none" strike="noStrike" kern="1200" cap="none" spc="-15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тексте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явную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информацию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–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ответ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вопрос</a:t>
            </a:r>
          </a:p>
          <a:p>
            <a:pPr marL="456565" marR="5080" lvl="0" indent="-456565" algn="l" defTabSz="914400" rtl="0" eaLnBrk="1" fontAlgn="auto" latinLnBrk="0" hangingPunct="1">
              <a:lnSpc>
                <a:spcPts val="211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kumimoji="0" sz="1800" b="0" i="0" u="none" strike="noStrike" kern="1200" cap="none" spc="-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lang="ru-RU" sz="1800" b="0" i="0" u="none" strike="noStrike" kern="1200" cap="none" spc="-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йти</a:t>
            </a:r>
            <a:r>
              <a:rPr kumimoji="0" lang="ru-RU" sz="1800" b="0" i="0" u="none" strike="noStrike" kern="1200" cap="none" spc="-15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факты,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относящиеся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вопросу,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сопостав</a:t>
            </a:r>
            <a:r>
              <a:rPr kumimoji="0" lang="ru-RU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ить</a:t>
            </a:r>
            <a:r>
              <a:rPr kumimoji="0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39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факты, </a:t>
            </a:r>
            <a:r>
              <a:rPr lang="ru-RU" spc="-15" dirty="0" smtClean="0">
                <a:solidFill>
                  <a:prstClr val="black"/>
                </a:solidFill>
                <a:latin typeface="Calibri"/>
                <a:cs typeface="Calibri"/>
              </a:rPr>
              <a:t>сделать 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вывод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6565" marR="0" lvl="0" indent="-456565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kumimoji="0" sz="1800" b="0" i="0" u="none" strike="noStrike" kern="1200" cap="none" spc="-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Определ</a:t>
            </a:r>
            <a:r>
              <a:rPr kumimoji="0" lang="ru-RU" sz="1800" b="0" i="0" u="none" strike="noStrike" kern="1200" cap="none" spc="-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ить</a:t>
            </a:r>
            <a:r>
              <a:rPr kumimoji="0" lang="ru-RU" sz="1800" b="0" i="0" u="none" strike="noStrike" kern="1200" cap="none" spc="-15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1800" b="0" i="0" u="none" strike="noStrike" kern="1200" cap="none" spc="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тексту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объект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исследования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6565" marR="0" lvl="0" indent="-456565" algn="l" defTabSz="914400" rtl="0" eaLnBrk="1" fontAlgn="auto" latinLnBrk="0" hangingPunct="1">
              <a:lnSpc>
                <a:spcPts val="2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kumimoji="0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Запис</a:t>
            </a:r>
            <a:r>
              <a:rPr kumimoji="0" lang="ru-RU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ать</a:t>
            </a:r>
            <a:r>
              <a:rPr kumimoji="0" sz="18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ответы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65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kumimoji="0" sz="1800" b="0" i="0" u="sng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Провер</a:t>
            </a:r>
            <a:r>
              <a:rPr kumimoji="0" lang="ru-RU" sz="1800" b="0" i="0" u="sng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ить</a:t>
            </a:r>
            <a:r>
              <a:rPr kumimoji="0" sz="1800" b="0" i="0" u="sng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kumimoji="0" sz="1800" b="0" i="0" u="sng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(</a:t>
            </a:r>
            <a:r>
              <a:rPr kumimoji="0" lang="ru-RU" sz="1800" b="0" i="0" u="sng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про</a:t>
            </a:r>
            <a:r>
              <a:rPr kumimoji="0" sz="1800" b="0" i="0" u="sng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чита</a:t>
            </a:r>
            <a:r>
              <a:rPr kumimoji="0" lang="ru-RU" sz="1800" b="0" i="0" u="sng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ть</a:t>
            </a:r>
            <a:r>
              <a:rPr kumimoji="0" lang="ru-RU" sz="1800" b="0" i="0" u="sng" strike="noStrike" kern="1200" cap="none" spc="-5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 задание и сопоставить с ответом</a:t>
            </a:r>
            <a:r>
              <a:rPr kumimoji="0" sz="1800" b="0" i="0" u="sng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5288" y="861769"/>
            <a:ext cx="500791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Предполагает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развёрнутый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ответ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оценивается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максимально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балла</a:t>
            </a:r>
            <a:r>
              <a:rPr kumimoji="0" lang="ru-RU" sz="1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при отсутствии биологических ошибок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29876" y="144431"/>
            <a:ext cx="19148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Задание</a:t>
            </a:r>
            <a:r>
              <a:rPr spc="-20" dirty="0"/>
              <a:t> </a:t>
            </a:r>
            <a:r>
              <a:rPr dirty="0" smtClean="0"/>
              <a:t>24</a:t>
            </a:r>
            <a:endParaRPr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791199" y="1089423"/>
            <a:ext cx="6280727" cy="3691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1440" lvl="0" algn="ctr">
              <a:lnSpc>
                <a:spcPts val="2125"/>
              </a:lnSpc>
              <a:spcBef>
                <a:spcPts val="265"/>
              </a:spcBef>
            </a:pPr>
            <a:r>
              <a:rPr lang="ru-RU" b="1" spc="-5" dirty="0" smtClean="0">
                <a:solidFill>
                  <a:srgbClr val="FF0000"/>
                </a:solidFill>
                <a:cs typeface="Calibri"/>
              </a:rPr>
              <a:t>ОШИБКИ</a:t>
            </a:r>
            <a:endParaRPr lang="ru-RU" b="1" dirty="0">
              <a:solidFill>
                <a:srgbClr val="FF0000"/>
              </a:solidFill>
              <a:cs typeface="Calibri"/>
            </a:endParaRPr>
          </a:p>
          <a:p>
            <a:pPr marL="12700" marR="5080" lvl="0">
              <a:lnSpc>
                <a:spcPts val="2210"/>
              </a:lnSpc>
              <a:spcBef>
                <a:spcPts val="20"/>
              </a:spcBef>
              <a:buFontTx/>
              <a:buAutoNum type="arabicPeriod"/>
              <a:tabLst>
                <a:tab pos="238760" algn="l"/>
              </a:tabLst>
              <a:defRPr/>
            </a:pPr>
            <a:r>
              <a:rPr lang="ru-RU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Неумение выделить объект изучения  (</a:t>
            </a:r>
            <a:r>
              <a:rPr lang="ru-RU" b="1" u="sng" spc="-5" dirty="0" smtClean="0">
                <a:solidFill>
                  <a:prstClr val="black"/>
                </a:solidFill>
                <a:cs typeface="Calibri"/>
              </a:rPr>
              <a:t>объект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–</a:t>
            </a:r>
            <a:r>
              <a:rPr lang="ru-RU" spc="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5" dirty="0">
                <a:solidFill>
                  <a:prstClr val="black"/>
                </a:solidFill>
                <a:cs typeface="Calibri"/>
              </a:rPr>
              <a:t>это</a:t>
            </a:r>
            <a:r>
              <a:rPr lang="ru-RU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часть </a:t>
            </a:r>
            <a:r>
              <a:rPr lang="ru-RU" spc="-39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реальности,</a:t>
            </a:r>
            <a:r>
              <a:rPr lang="ru-RU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5" dirty="0">
                <a:solidFill>
                  <a:prstClr val="black"/>
                </a:solidFill>
                <a:cs typeface="Calibri"/>
              </a:rPr>
              <a:t>которую</a:t>
            </a:r>
            <a:r>
              <a:rPr lang="ru-RU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u="sng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изучает</a:t>
            </a:r>
            <a:r>
              <a:rPr lang="ru-RU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0" dirty="0" smtClean="0">
                <a:solidFill>
                  <a:prstClr val="black"/>
                </a:solidFill>
                <a:cs typeface="Calibri"/>
              </a:rPr>
              <a:t>исследователь)</a:t>
            </a:r>
          </a:p>
          <a:p>
            <a:pPr marL="12700" marR="5080" lvl="0">
              <a:lnSpc>
                <a:spcPts val="2210"/>
              </a:lnSpc>
              <a:spcBef>
                <a:spcPts val="20"/>
              </a:spcBef>
              <a:tabLst>
                <a:tab pos="238760" algn="l"/>
              </a:tabLst>
              <a:defRPr/>
            </a:pPr>
            <a:r>
              <a:rPr lang="ru-RU" dirty="0" smtClean="0">
                <a:solidFill>
                  <a:prstClr val="black"/>
                </a:solidFill>
                <a:cs typeface="Calibri"/>
              </a:rPr>
              <a:t>2. </a:t>
            </a:r>
            <a:r>
              <a:rPr lang="ru-RU" spc="-10" dirty="0" smtClean="0">
                <a:solidFill>
                  <a:prstClr val="black"/>
                </a:solidFill>
                <a:cs typeface="Calibri"/>
              </a:rPr>
              <a:t>Поиск ответов предваряет  чтение текста, следовательно</a:t>
            </a:r>
            <a:r>
              <a:rPr lang="ru-RU" spc="-5" dirty="0" smtClean="0">
                <a:solidFill>
                  <a:prstClr val="black"/>
                </a:solidFill>
                <a:cs typeface="Calibri"/>
              </a:rPr>
              <a:t>:</a:t>
            </a:r>
            <a:endParaRPr lang="ru-RU" dirty="0">
              <a:solidFill>
                <a:prstClr val="black"/>
              </a:solidFill>
              <a:cs typeface="Calibri"/>
            </a:endParaRPr>
          </a:p>
          <a:p>
            <a:pPr marL="143510" lvl="0">
              <a:spcBef>
                <a:spcPts val="45"/>
              </a:spcBef>
            </a:pPr>
            <a:r>
              <a:rPr lang="ru-RU" dirty="0">
                <a:solidFill>
                  <a:prstClr val="black"/>
                </a:solidFill>
                <a:cs typeface="Calibri"/>
              </a:rPr>
              <a:t>-</a:t>
            </a:r>
            <a:r>
              <a:rPr lang="ru-RU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непонимание</a:t>
            </a:r>
            <a:r>
              <a:rPr lang="ru-RU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вопросов</a:t>
            </a:r>
            <a:endParaRPr lang="ru-RU" dirty="0">
              <a:solidFill>
                <a:prstClr val="black"/>
              </a:solidFill>
              <a:cs typeface="Calibri"/>
            </a:endParaRPr>
          </a:p>
          <a:p>
            <a:pPr marL="213360" lvl="0" indent="-122555">
              <a:lnSpc>
                <a:spcPts val="2125"/>
              </a:lnSpc>
              <a:spcBef>
                <a:spcPts val="50"/>
              </a:spcBef>
              <a:buFontTx/>
              <a:buChar char="-"/>
              <a:tabLst>
                <a:tab pos="213995" algn="l"/>
              </a:tabLst>
            </a:pPr>
            <a:r>
              <a:rPr lang="ru-RU" spc="-5" dirty="0">
                <a:solidFill>
                  <a:prstClr val="black"/>
                </a:solidFill>
                <a:cs typeface="Calibri"/>
              </a:rPr>
              <a:t>недописанные</a:t>
            </a:r>
            <a:r>
              <a:rPr lang="ru-RU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 smtClean="0">
                <a:solidFill>
                  <a:prstClr val="black"/>
                </a:solidFill>
                <a:cs typeface="Calibri"/>
              </a:rPr>
              <a:t>ответы</a:t>
            </a:r>
            <a:endParaRPr lang="ru-RU" dirty="0">
              <a:solidFill>
                <a:prstClr val="black"/>
              </a:solidFill>
              <a:cs typeface="Calibri"/>
            </a:endParaRPr>
          </a:p>
          <a:p>
            <a:pPr marL="91440" lvl="0">
              <a:lnSpc>
                <a:spcPts val="2125"/>
              </a:lnSpc>
            </a:pPr>
            <a:r>
              <a:rPr lang="ru-RU" spc="-5" dirty="0">
                <a:solidFill>
                  <a:prstClr val="black"/>
                </a:solidFill>
                <a:cs typeface="Calibri"/>
              </a:rPr>
              <a:t>-отсутствие</a:t>
            </a:r>
            <a:r>
              <a:rPr lang="ru-RU" spc="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учета</a:t>
            </a:r>
            <a:r>
              <a:rPr lang="ru-RU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0" dirty="0">
                <a:solidFill>
                  <a:prstClr val="black"/>
                </a:solidFill>
                <a:cs typeface="Calibri"/>
              </a:rPr>
              <a:t>деталей</a:t>
            </a:r>
            <a:r>
              <a:rPr lang="ru-RU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вопроса</a:t>
            </a:r>
            <a:endParaRPr lang="ru-RU" dirty="0">
              <a:solidFill>
                <a:prstClr val="black"/>
              </a:solidFill>
              <a:cs typeface="Calibri"/>
            </a:endParaRPr>
          </a:p>
          <a:p>
            <a:pPr marL="213360" lvl="0" indent="-122555">
              <a:lnSpc>
                <a:spcPts val="2125"/>
              </a:lnSpc>
              <a:spcBef>
                <a:spcPts val="50"/>
              </a:spcBef>
              <a:buFontTx/>
              <a:buChar char="-"/>
              <a:tabLst>
                <a:tab pos="213995" algn="l"/>
              </a:tabLst>
            </a:pPr>
            <a:r>
              <a:rPr lang="ru-RU" spc="-5" dirty="0">
                <a:solidFill>
                  <a:prstClr val="black"/>
                </a:solidFill>
                <a:cs typeface="Calibri"/>
              </a:rPr>
              <a:t>полностью</a:t>
            </a:r>
            <a:r>
              <a:rPr lang="ru-RU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выписанные</a:t>
            </a:r>
            <a:r>
              <a:rPr lang="ru-RU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абзацы</a:t>
            </a:r>
            <a:endParaRPr lang="ru-RU" dirty="0">
              <a:solidFill>
                <a:prstClr val="black"/>
              </a:solidFill>
              <a:cs typeface="Calibri"/>
            </a:endParaRPr>
          </a:p>
          <a:p>
            <a:pPr marL="329565" lvl="0" indent="-238760">
              <a:lnSpc>
                <a:spcPts val="2125"/>
              </a:lnSpc>
              <a:buFontTx/>
              <a:buAutoNum type="arabicParenR" startAt="2"/>
              <a:tabLst>
                <a:tab pos="330200" algn="l"/>
              </a:tabLst>
            </a:pPr>
            <a:r>
              <a:rPr lang="ru-RU" spc="-5" dirty="0">
                <a:solidFill>
                  <a:prstClr val="black"/>
                </a:solidFill>
                <a:cs typeface="Calibri"/>
              </a:rPr>
              <a:t>Неумение</a:t>
            </a:r>
            <a:r>
              <a:rPr lang="ru-RU" spc="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сравнивать</a:t>
            </a:r>
            <a:r>
              <a:rPr lang="ru-RU" spc="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объекты/явления/процессы</a:t>
            </a:r>
            <a:endParaRPr lang="ru-RU" dirty="0">
              <a:solidFill>
                <a:prstClr val="black"/>
              </a:solidFill>
              <a:cs typeface="Calibri"/>
            </a:endParaRPr>
          </a:p>
          <a:p>
            <a:pPr marL="91440" marR="176530" lvl="0">
              <a:lnSpc>
                <a:spcPct val="102200"/>
              </a:lnSpc>
              <a:buFontTx/>
              <a:buAutoNum type="arabicParenR" startAt="2"/>
              <a:tabLst>
                <a:tab pos="330200" algn="l"/>
              </a:tabLst>
            </a:pPr>
            <a:r>
              <a:rPr lang="ru-RU" spc="-5" dirty="0" smtClean="0">
                <a:solidFill>
                  <a:prstClr val="black"/>
                </a:solidFill>
                <a:cs typeface="Calibri"/>
              </a:rPr>
              <a:t> Неумение</a:t>
            </a:r>
            <a:r>
              <a:rPr lang="ru-RU" spc="2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0" dirty="0">
                <a:solidFill>
                  <a:prstClr val="black"/>
                </a:solidFill>
                <a:cs typeface="Calibri"/>
              </a:rPr>
              <a:t>извлекать</a:t>
            </a:r>
            <a:r>
              <a:rPr lang="ru-RU" spc="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0" dirty="0">
                <a:solidFill>
                  <a:prstClr val="black"/>
                </a:solidFill>
                <a:cs typeface="Calibri"/>
              </a:rPr>
              <a:t>контекстную</a:t>
            </a:r>
            <a:r>
              <a:rPr lang="ru-RU" spc="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информацию,</a:t>
            </a:r>
            <a:r>
              <a:rPr lang="ru-RU" spc="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0" dirty="0">
                <a:solidFill>
                  <a:prstClr val="black"/>
                </a:solidFill>
                <a:cs typeface="Calibri"/>
              </a:rPr>
              <a:t>привлекать</a:t>
            </a:r>
            <a:r>
              <a:rPr lang="ru-RU" spc="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знания</a:t>
            </a:r>
            <a:r>
              <a:rPr lang="ru-RU" spc="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для </a:t>
            </a:r>
            <a:r>
              <a:rPr lang="ru-RU" spc="-39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сравнения </a:t>
            </a:r>
            <a:endParaRPr lang="ru-RU" dirty="0">
              <a:solidFill>
                <a:prstClr val="black"/>
              </a:solidFill>
              <a:cs typeface="Calibri"/>
            </a:endParaRPr>
          </a:p>
          <a:p>
            <a:pPr marL="329565" lvl="0" indent="-238760">
              <a:lnSpc>
                <a:spcPts val="2090"/>
              </a:lnSpc>
              <a:buFontTx/>
              <a:buAutoNum type="arabicParenR" startAt="2"/>
              <a:tabLst>
                <a:tab pos="330200" algn="l"/>
              </a:tabLst>
            </a:pPr>
            <a:r>
              <a:rPr lang="ru-RU" spc="-5" dirty="0">
                <a:solidFill>
                  <a:prstClr val="black"/>
                </a:solidFill>
                <a:cs typeface="Calibri"/>
              </a:rPr>
              <a:t>Неумение</a:t>
            </a:r>
            <a:r>
              <a:rPr lang="ru-RU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0" dirty="0">
                <a:solidFill>
                  <a:prstClr val="black"/>
                </a:solidFill>
                <a:cs typeface="Calibri"/>
              </a:rPr>
              <a:t>формулировать</a:t>
            </a:r>
            <a:r>
              <a:rPr lang="ru-RU" spc="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свои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мысли</a:t>
            </a:r>
            <a:r>
              <a:rPr lang="ru-RU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(скудность биологического языка, незнание терминологии)</a:t>
            </a:r>
            <a:endParaRPr lang="ru-RU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386" y="482556"/>
            <a:ext cx="603556" cy="609653"/>
          </a:xfrm>
          <a:prstGeom prst="rect">
            <a:avLst/>
          </a:prstGeom>
        </p:spPr>
      </p:pic>
      <p:graphicFrame>
        <p:nvGraphicFramePr>
          <p:cNvPr id="43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7372840"/>
              </p:ext>
            </p:extLst>
          </p:nvPr>
        </p:nvGraphicFramePr>
        <p:xfrm>
          <a:off x="275288" y="4902442"/>
          <a:ext cx="11796638" cy="1955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6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998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9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b="1" spc="-5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2400" b="1" spc="-15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типы</a:t>
                      </a:r>
                      <a:r>
                        <a:rPr sz="2400" b="1" spc="-20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заданий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b="1" spc="-10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Рекомендации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2608"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темы.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 marR="195580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lang="ru-RU" sz="20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 err="1" smtClean="0">
                          <a:latin typeface="Calibri"/>
                          <a:cs typeface="Calibri"/>
                        </a:rPr>
                        <a:t>Типичный</a:t>
                      </a:r>
                      <a:r>
                        <a:rPr sz="20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набор вопросов,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требующих: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endParaRPr lang="ru-RU" sz="2000" spc="-440" dirty="0" smtClean="0">
                        <a:latin typeface="Calibri"/>
                        <a:cs typeface="Calibri"/>
                      </a:endParaRPr>
                    </a:p>
                    <a:p>
                      <a:pPr marL="91440" marR="195580">
                        <a:lnSpc>
                          <a:spcPct val="100000"/>
                        </a:lnSpc>
                        <a:buNone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dirty="0" smtClean="0">
                          <a:latin typeface="Calibri"/>
                          <a:cs typeface="Calibri"/>
                        </a:rPr>
                        <a:t>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цитирования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б)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поиска контекстной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информации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500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spc="-352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spc="-49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spc="-22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«</a:t>
                      </a:r>
                      <a:r>
                        <a:rPr sz="2000" spc="-59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500" spc="7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500" spc="-172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2000" spc="-96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7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spc="-844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500" spc="-195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2000" spc="-90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500" spc="-15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щ</a:t>
                      </a:r>
                      <a:r>
                        <a:rPr sz="1500" spc="-509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2000" spc="-7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7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spc="-630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60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500" spc="7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spc="-622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»</a:t>
                      </a:r>
                      <a:r>
                        <a:rPr sz="2000" spc="-52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500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500" spc="7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712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36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500" spc="-209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-9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spc="15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500" spc="-187" baseline="11111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ва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са</a:t>
                      </a: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Знакомство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темами,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работа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текстами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33705" marR="290830" indent="-342900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Работа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представленному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выше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алгоритму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2000" spc="-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заданиям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работу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текстом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067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76778" y="244797"/>
            <a:ext cx="9567440" cy="7555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12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умение</a:t>
            </a:r>
            <a:r>
              <a:rPr kumimoji="0" sz="1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работать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</a:t>
            </a:r>
            <a:r>
              <a:rPr kumimoji="0" sz="1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статистическими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данными,</a:t>
            </a:r>
            <a:r>
              <a:rPr kumimoji="0" sz="16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представленными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табличной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форме;</a:t>
            </a:r>
            <a:r>
              <a:rPr kumimoji="0" sz="16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умения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находить</a:t>
            </a:r>
            <a:r>
              <a:rPr kumimoji="0" sz="16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6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выделять</a:t>
            </a:r>
            <a:r>
              <a:rPr kumimoji="0" sz="16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значимые</a:t>
            </a:r>
            <a:r>
              <a:rPr kumimoji="0" sz="16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функциональные</a:t>
            </a:r>
            <a:r>
              <a:rPr kumimoji="0" sz="16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связи</a:t>
            </a:r>
            <a:r>
              <a:rPr kumimoji="0" sz="16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16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отношения</a:t>
            </a:r>
            <a:r>
              <a:rPr kumimoji="0" sz="16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между</a:t>
            </a:r>
            <a:r>
              <a:rPr kumimoji="0" sz="16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частями</a:t>
            </a:r>
            <a:r>
              <a:rPr kumimoji="0" sz="16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целого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6712" y="1126127"/>
            <a:ext cx="4876800" cy="139717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ts val="131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Пользуясь</a:t>
            </a:r>
            <a:r>
              <a:rPr kumimoji="0" sz="16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таблицей</a:t>
            </a:r>
            <a:r>
              <a:rPr kumimoji="0" sz="1600" b="0" i="0" u="none" strike="noStrike" kern="1200" cap="none" spc="3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sz="1600" b="0" i="0" u="none" strike="noStrike" kern="1200" cap="none" spc="3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«Сравнительный</a:t>
            </a:r>
            <a:r>
              <a:rPr kumimoji="0" sz="1600" b="0" i="0" u="none" strike="noStrike" kern="1200" cap="none" spc="3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состав</a:t>
            </a:r>
            <a:r>
              <a:rPr kumimoji="0" sz="1600" b="0" i="0" u="none" strike="noStrike" kern="1200" cap="none" spc="3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плазмы</a:t>
            </a:r>
            <a:r>
              <a:rPr kumimoji="0" sz="1600" b="0" i="0" u="none" strike="noStrike" kern="1200" cap="none" spc="3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крови,</a:t>
            </a:r>
            <a:r>
              <a:rPr kumimoji="0" sz="1600" b="0" i="0" u="none" strike="noStrike" kern="1200" cap="none" spc="3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первичной </a:t>
            </a:r>
            <a:r>
              <a:rPr kumimoji="0" sz="1600" b="0" i="0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 вторичной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мочи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организма человека», а также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используя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знания из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курса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биологии,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ответьте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следующие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вопросы</a:t>
            </a:r>
            <a:r>
              <a:rPr kumimoji="0" sz="1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lvl="0" indent="0" algn="ctr" defTabSz="914400" rtl="0" eaLnBrk="1" fontAlgn="auto" latinLnBrk="0" hangingPunct="1">
              <a:lnSpc>
                <a:spcPts val="131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Таблица</a:t>
            </a:r>
            <a:r>
              <a:rPr kumimoji="0" sz="1600" b="0" i="1" u="none" strike="noStrike" kern="1200" cap="none" spc="-5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579245" marR="160655" lvl="0" indent="-1413510" algn="just" defTabSz="914400" rtl="0" eaLnBrk="1" fontAlgn="auto" latinLnBrk="0" hangingPunct="1">
              <a:lnSpc>
                <a:spcPts val="131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Сравнительный состав плазмы крови, первичной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вторичной мочи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организма человека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(в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%)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29020"/>
              </p:ext>
            </p:extLst>
          </p:nvPr>
        </p:nvGraphicFramePr>
        <p:xfrm>
          <a:off x="635364" y="2688362"/>
          <a:ext cx="4962524" cy="3689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9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7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9834">
                <a:tc>
                  <a:txBody>
                    <a:bodyPr/>
                    <a:lstStyle/>
                    <a:p>
                      <a:pPr marL="310515" marR="248285" indent="-54610">
                        <a:lnSpc>
                          <a:spcPts val="1310"/>
                        </a:lnSpc>
                        <a:spcBef>
                          <a:spcPts val="16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Состав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ые 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вещества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Плазма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крови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Первичная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моча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Вторичная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моча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817">
                <a:tc>
                  <a:txBody>
                    <a:bodyPr/>
                    <a:lstStyle/>
                    <a:p>
                      <a:pPr marL="55244" marR="349885">
                        <a:lnSpc>
                          <a:spcPts val="1310"/>
                        </a:lnSpc>
                        <a:spcBef>
                          <a:spcPts val="1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Белки,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жиры, </a:t>
                      </a:r>
                      <a:r>
                        <a:rPr sz="1600" spc="-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гликоген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7–9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Отсутствуют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Отсутствуют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99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Глюкоза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Отсутствует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834">
                <a:tc>
                  <a:txBody>
                    <a:bodyPr/>
                    <a:lstStyle/>
                    <a:p>
                      <a:pPr marL="55244">
                        <a:lnSpc>
                          <a:spcPts val="1345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Натрий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ts val="134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(в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составе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солей)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832">
                <a:tc>
                  <a:txBody>
                    <a:bodyPr/>
                    <a:lstStyle/>
                    <a:p>
                      <a:pPr marL="55244">
                        <a:lnSpc>
                          <a:spcPts val="1345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Хлор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ts val="134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(в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составе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солей)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0,37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0,37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pPr marL="55244">
                        <a:lnSpc>
                          <a:spcPts val="1345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Калий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ts val="134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(в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составе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солей)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0,02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0,15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99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Мочевина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2,0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3008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Мочевая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кислота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0,004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0,004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0,05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6515739" y="880837"/>
            <a:ext cx="5389933" cy="10509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31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21971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Концентрация</a:t>
            </a:r>
            <a:r>
              <a:rPr kumimoji="0" sz="16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какого</a:t>
            </a:r>
            <a:r>
              <a:rPr kumimoji="0" sz="16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неорганического</a:t>
            </a:r>
            <a:r>
              <a:rPr kumimoji="0" sz="16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вещества</a:t>
            </a:r>
            <a:r>
              <a:rPr kumimoji="0" sz="16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практически</a:t>
            </a:r>
            <a:r>
              <a:rPr kumimoji="0" sz="16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остаётся </a:t>
            </a:r>
            <a:r>
              <a:rPr kumimoji="0" sz="1600" b="0" i="0" u="none" strike="noStrike" kern="1200" cap="none" spc="-2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неизменной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мере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превращения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плазмы крови во вторичную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мочу</a:t>
            </a:r>
            <a:r>
              <a:rPr kumimoji="0" sz="1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?</a:t>
            </a:r>
            <a:endParaRPr kumimoji="0" lang="ru-RU" sz="1600" b="0" i="0" u="none" strike="noStrike" kern="120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31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219710" algn="l"/>
              </a:tabLst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20345" marR="0" lvl="0" indent="-208279" algn="l" defTabSz="914400" rtl="0" eaLnBrk="1" fontAlgn="auto" latinLnBrk="0" hangingPunct="1">
              <a:lnSpc>
                <a:spcPts val="1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220979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Какое</a:t>
            </a:r>
            <a:r>
              <a:rPr kumimoji="0" sz="1600" b="0" i="0" u="none" strike="noStrike" kern="1200" cap="none" spc="3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вещество</a:t>
            </a:r>
            <a:r>
              <a:rPr kumimoji="0" sz="1600" b="0" i="0" u="none" strike="noStrike" kern="1200" cap="none" spc="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kumimoji="0" sz="1600" b="0" i="0" u="none" strike="noStrike" kern="1200" cap="none" spc="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почему</a:t>
            </a:r>
            <a:r>
              <a:rPr kumimoji="0" sz="1600" b="0" i="0" u="none" strike="noStrike" kern="1200" cap="none" spc="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отсутствует</a:t>
            </a:r>
            <a:r>
              <a:rPr kumimoji="0" sz="1600" b="0" i="0" u="none" strike="noStrike" kern="1200" cap="none" spc="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sz="1600" b="0" i="0" u="none" strike="noStrike" kern="1200" cap="none" spc="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составе</a:t>
            </a:r>
            <a:r>
              <a:rPr kumimoji="0" sz="1600" b="0" i="0" u="none" strike="noStrike" kern="1200" cap="none" spc="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вторичной</a:t>
            </a:r>
            <a:r>
              <a:rPr kumimoji="0" sz="1600" b="0" i="0" u="none" strike="noStrike" kern="1200" cap="none" spc="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мочи</a:t>
            </a:r>
            <a:r>
              <a:rPr kumimoji="0" sz="1600" b="0" i="0" u="none" strike="noStrike" kern="1200" cap="none" spc="3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</a:t>
            </a:r>
            <a:r>
              <a:rPr kumimoji="0" lang="ru-RU" sz="1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9025" y="1201287"/>
            <a:ext cx="361950" cy="207645"/>
          </a:xfrm>
          <a:prstGeom prst="rect">
            <a:avLst/>
          </a:prstGeom>
          <a:ln w="762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0795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25</a:t>
            </a:r>
            <a:endParaRPr kumimoji="0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13011" y="2080656"/>
            <a:ext cx="4603115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9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Предполагает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развёрнутый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ответ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оценивается </a:t>
            </a:r>
            <a:r>
              <a:rPr kumimoji="0" sz="1600" b="0" i="0" u="none" strike="noStrike" kern="1200" cap="none" spc="-40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максимально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балла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при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отсутствии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биологических</a:t>
            </a:r>
            <a:r>
              <a:rPr kumimoji="0" sz="1600" b="0" i="0" u="sng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600" b="0" i="0" u="sng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Microsoft Sans Serif"/>
                <a:ea typeface="+mn-ea"/>
                <a:cs typeface="Microsoft Sans Serif"/>
              </a:rPr>
              <a:t>ошибок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13010" y="3148575"/>
            <a:ext cx="4858553" cy="33393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2135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456565" algn="l"/>
                <a:tab pos="457200" algn="l"/>
              </a:tabLst>
              <a:defRPr/>
            </a:pPr>
            <a:r>
              <a:rPr kumimoji="0" lang="ru-RU" sz="1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АЛГОРИТМ</a:t>
            </a:r>
          </a:p>
          <a:p>
            <a:pPr marL="456565" marR="0" lvl="0" indent="-456565" algn="l" defTabSz="914400" rtl="0" eaLnBrk="1" fontAlgn="auto" latinLnBrk="0" hangingPunct="1">
              <a:lnSpc>
                <a:spcPts val="213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endParaRPr lang="ru-RU" spc="-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56565" marR="0" lvl="0" indent="-456565" algn="l" defTabSz="914400" rtl="0" eaLnBrk="1" fontAlgn="auto" latinLnBrk="0" hangingPunct="1">
              <a:lnSpc>
                <a:spcPts val="213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lang="ru-RU" spc="-5" dirty="0" smtClean="0">
                <a:solidFill>
                  <a:prstClr val="black"/>
                </a:solidFill>
                <a:latin typeface="Calibri"/>
                <a:cs typeface="Calibri"/>
              </a:rPr>
              <a:t>Прочитать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задание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sng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полностью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6565" marR="0" lvl="0" indent="-456565" algn="l" defTabSz="914400" rtl="0" eaLnBrk="1" fontAlgn="auto" latinLnBrk="0" hangingPunct="1">
              <a:lnSpc>
                <a:spcPts val="2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lang="ru-RU" spc="-10" dirty="0" smtClean="0">
                <a:solidFill>
                  <a:prstClr val="black"/>
                </a:solidFill>
                <a:latin typeface="Calibri"/>
                <a:cs typeface="Calibri"/>
              </a:rPr>
              <a:t>Пронумеровать </a:t>
            </a:r>
            <a:r>
              <a:rPr kumimoji="0" sz="18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все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вопросы</a:t>
            </a:r>
          </a:p>
          <a:p>
            <a:pPr marL="4565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kumimoji="0" sz="1800" b="0" i="0" u="sng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Внимательно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изуч</a:t>
            </a:r>
            <a:r>
              <a:rPr kumimoji="0" lang="ru-RU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ить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таблицу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6565" marR="0" lvl="0" indent="-456565" algn="l" defTabSz="914400" rtl="0" eaLnBrk="1" fontAlgn="auto" latinLnBrk="0" hangingPunct="1">
              <a:lnSpc>
                <a:spcPts val="2135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kumimoji="0" sz="1800" b="0" i="0" u="none" strike="noStrike" kern="1200" cap="none" spc="-1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lang="ru-RU" spc="-15" dirty="0" err="1" smtClean="0">
                <a:solidFill>
                  <a:prstClr val="black"/>
                </a:solidFill>
                <a:latin typeface="Calibri"/>
                <a:cs typeface="Calibri"/>
              </a:rPr>
              <a:t>йти</a:t>
            </a:r>
            <a:r>
              <a:rPr lang="ru-RU" spc="-1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ней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явную информацию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6565" marR="5080" lvl="0" indent="-456565" algn="l" defTabSz="914400" rtl="0" eaLnBrk="1" fontAlgn="auto" latinLnBrk="0" hangingPunct="1">
              <a:lnSpc>
                <a:spcPts val="218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kumimoji="0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Сопостав</a:t>
            </a:r>
            <a:r>
              <a:rPr kumimoji="0" lang="ru-RU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ить</a:t>
            </a:r>
            <a:r>
              <a:rPr kumimoji="0" lang="ru-RU" sz="1800" b="0" i="0" u="none" strike="noStrike" kern="1200" cap="none" spc="-5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данные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обнаружения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«скрытой»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информации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6565" marR="0" lvl="0" indent="-456565" algn="l" defTabSz="914400" rtl="0" eaLnBrk="1" fontAlgn="auto" latinLnBrk="0" hangingPunct="1">
              <a:lnSpc>
                <a:spcPts val="2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lang="ru-RU" spc="-15" dirty="0" smtClean="0">
                <a:solidFill>
                  <a:prstClr val="black"/>
                </a:solidFill>
                <a:latin typeface="Calibri"/>
                <a:cs typeface="Calibri"/>
              </a:rPr>
              <a:t>Сделать</a:t>
            </a:r>
            <a:r>
              <a:rPr kumimoji="0" sz="18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выводы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65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kumimoji="0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Запис</a:t>
            </a:r>
            <a:r>
              <a:rPr kumimoji="0" lang="ru-RU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ать</a:t>
            </a:r>
            <a:r>
              <a:rPr kumimoji="0" lang="ru-RU" sz="1800" b="0" i="0" u="none" strike="noStrike" kern="1200" cap="none" spc="-5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ответы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все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вопросы,</a:t>
            </a:r>
          </a:p>
          <a:p>
            <a:pPr marL="4565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6565" algn="l"/>
                <a:tab pos="457200" algn="l"/>
              </a:tabLst>
              <a:defRPr/>
            </a:pPr>
            <a:r>
              <a:rPr kumimoji="0" sz="1800" b="0" i="0" u="sng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Прове</a:t>
            </a:r>
            <a:r>
              <a:rPr kumimoji="0" lang="ru-RU" sz="1800" b="0" i="0" u="sng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рить</a:t>
            </a:r>
            <a:r>
              <a:rPr kumimoji="0" sz="1800" b="0" i="0" u="sng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kumimoji="0" sz="1800" b="0" i="0" u="sng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(</a:t>
            </a:r>
            <a:r>
              <a:rPr kumimoji="0" lang="ru-RU" sz="1800" b="0" i="0" u="sng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прочитать </a:t>
            </a:r>
            <a:r>
              <a:rPr lang="ru-RU" u="sng" spc="-5" dirty="0" smtClean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вопросы и сопоставить с ответами</a:t>
            </a:r>
            <a:r>
              <a:rPr kumimoji="0" sz="1800" b="0" i="0" u="sng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Calibri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635364" y="249839"/>
            <a:ext cx="29470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Задание</a:t>
            </a:r>
            <a:r>
              <a:rPr spc="-20" dirty="0"/>
              <a:t> </a:t>
            </a:r>
            <a:r>
              <a:rPr dirty="0" smtClean="0"/>
              <a:t>25</a:t>
            </a:r>
            <a:endParaRPr dirty="0"/>
          </a:p>
        </p:txBody>
      </p:sp>
      <p:sp>
        <p:nvSpPr>
          <p:cNvPr id="42" name="object 18"/>
          <p:cNvSpPr txBox="1"/>
          <p:nvPr/>
        </p:nvSpPr>
        <p:spPr>
          <a:xfrm>
            <a:off x="8533248" y="1674003"/>
            <a:ext cx="2458449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сравнению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первичной?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715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2787609" y="766832"/>
            <a:ext cx="6425565" cy="20217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 marR="0" lvl="0" indent="0" algn="ctr" defTabSz="914400" rtl="0" eaLnBrk="1" fontAlgn="auto" latinLnBrk="0" hangingPunct="1">
              <a:lnSpc>
                <a:spcPts val="2125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ОШИБКИ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9565" marR="0" lvl="0" indent="-239395" algn="l" defTabSz="914400" rtl="0" eaLnBrk="1" fontAlgn="auto" latinLnBrk="0" hangingPunct="1">
              <a:lnSpc>
                <a:spcPts val="21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330200" algn="l"/>
              </a:tabLst>
              <a:defRPr/>
            </a:pPr>
            <a:r>
              <a:rPr kumimoji="0" sz="18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Невнимательное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чтение</a:t>
            </a:r>
            <a:r>
              <a:rPr kumimoji="0" lang="ru-RU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вопросов</a:t>
            </a:r>
            <a:r>
              <a:rPr kumimoji="0" sz="1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9565" marR="0" lvl="0" indent="-239395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>
                <a:tab pos="3302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Неумение </a:t>
            </a:r>
            <a:r>
              <a:rPr kumimoji="0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описывать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зависимости</a:t>
            </a:r>
            <a:r>
              <a:rPr kumimoji="0" lang="ru-RU" sz="1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329565" lvl="0" indent="-239395">
              <a:spcBef>
                <a:spcPts val="50"/>
              </a:spcBef>
              <a:buFontTx/>
              <a:buAutoNum type="arabicParenR" startAt="2"/>
              <a:tabLst>
                <a:tab pos="330200" algn="l"/>
              </a:tabLst>
            </a:pPr>
            <a:r>
              <a:rPr lang="ru-RU" dirty="0">
                <a:solidFill>
                  <a:prstClr val="black"/>
                </a:solidFill>
                <a:cs typeface="Calibri"/>
              </a:rPr>
              <a:t>Недостаточное раскрытие причинно-следственных связей </a:t>
            </a:r>
          </a:p>
          <a:p>
            <a:pPr marL="329565" lvl="0" indent="-239395">
              <a:spcBef>
                <a:spcPts val="50"/>
              </a:spcBef>
              <a:buFontTx/>
              <a:buAutoNum type="arabicParenR" startAt="2"/>
              <a:tabLst>
                <a:tab pos="330200" algn="l"/>
              </a:tabLst>
            </a:pPr>
            <a:r>
              <a:rPr lang="ru-RU" dirty="0" smtClean="0">
                <a:solidFill>
                  <a:prstClr val="black"/>
                </a:solidFill>
                <a:cs typeface="Calibri"/>
              </a:rPr>
              <a:t>Незнание темы, скудность биологического языка</a:t>
            </a:r>
          </a:p>
          <a:p>
            <a:pPr marL="329565" lvl="0" indent="-239395">
              <a:spcBef>
                <a:spcPts val="50"/>
              </a:spcBef>
              <a:buFontTx/>
              <a:buAutoNum type="arabicParenR" startAt="2"/>
              <a:tabLst>
                <a:tab pos="330200" algn="l"/>
              </a:tabLst>
            </a:pPr>
            <a:r>
              <a:rPr lang="ru-RU" dirty="0">
                <a:solidFill>
                  <a:prstClr val="black"/>
                </a:solidFill>
                <a:cs typeface="Calibri"/>
              </a:rPr>
              <a:t>Непонимание определенных понятий </a:t>
            </a:r>
          </a:p>
          <a:p>
            <a:pPr marL="329565" marR="0" lvl="0" indent="-239395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>
                <a:tab pos="330200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6676815"/>
              </p:ext>
            </p:extLst>
          </p:nvPr>
        </p:nvGraphicFramePr>
        <p:xfrm>
          <a:off x="846398" y="3447280"/>
          <a:ext cx="10747375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6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0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b="1" spc="-5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2400" b="1" spc="-15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типы</a:t>
                      </a:r>
                      <a:r>
                        <a:rPr sz="2400" b="1" spc="-20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заданий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b="1" spc="-10" dirty="0">
                          <a:solidFill>
                            <a:srgbClr val="2D2B8D"/>
                          </a:solidFill>
                          <a:latin typeface="Calibri"/>
                          <a:cs typeface="Calibri"/>
                        </a:rPr>
                        <a:t>Рекомендации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260"/>
                        </a:spcBef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темы.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 marR="195580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Типичный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набор вопросов,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требующих: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а)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выбора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1-2…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объектов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критериям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 marR="4851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б) установления характера зависимости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в)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использования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знаний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курса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360"/>
                        </a:lnSpc>
                      </a:pPr>
                      <a:r>
                        <a:rPr sz="1000" spc="-5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00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000" spc="-5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1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«</a:t>
                      </a:r>
                      <a:r>
                        <a:rPr sz="1000" spc="5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000" spc="-1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ро</a:t>
                      </a:r>
                      <a:r>
                        <a:rPr sz="1000" spc="5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000" spc="-5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00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000" spc="-1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щ</a:t>
                      </a:r>
                      <a:r>
                        <a:rPr sz="100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000" spc="-1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00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ие</a:t>
                      </a:r>
                      <a:r>
                        <a:rPr sz="1000" spc="1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»</a:t>
                      </a:r>
                      <a:r>
                        <a:rPr sz="100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-75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sz="1000" dirty="0">
                          <a:solidFill>
                            <a:srgbClr val="A6A6A6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60"/>
                        </a:spcBef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Знакомство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темами,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работа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текстами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33705" marR="290830" indent="-342900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Работа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представленному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выше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алгоритму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2000" spc="-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заданиям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работу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со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статистическим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данными,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представленными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виде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таблицы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Тренинг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описания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зависимостей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(см.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линию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23)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13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1782</Words>
  <Application>Microsoft Office PowerPoint</Application>
  <PresentationFormat>Произвольный</PresentationFormat>
  <Paragraphs>280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Ретро</vt:lpstr>
      <vt:lpstr>КРИТЕРИИ ОЦЕНИВАНИЯ ОГЭ ПО БИОЛОГИИ. АНАЛИЗ ТИПИЧНЫХ ОШИБОК </vt:lpstr>
      <vt:lpstr>Слайд 2</vt:lpstr>
      <vt:lpstr>Задание 22.</vt:lpstr>
      <vt:lpstr>Слайд 4</vt:lpstr>
      <vt:lpstr>Задание 23</vt:lpstr>
      <vt:lpstr>Слайд 6</vt:lpstr>
      <vt:lpstr>Задание 24</vt:lpstr>
      <vt:lpstr>Задание 25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Comp</cp:lastModifiedBy>
  <cp:revision>25</cp:revision>
  <dcterms:created xsi:type="dcterms:W3CDTF">2023-11-07T15:20:20Z</dcterms:created>
  <dcterms:modified xsi:type="dcterms:W3CDTF">2023-11-09T06:20:02Z</dcterms:modified>
</cp:coreProperties>
</file>